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840" r:id="rId2"/>
  </p:sldMasterIdLst>
  <p:sldIdLst>
    <p:sldId id="256" r:id="rId3"/>
    <p:sldId id="8542" r:id="rId4"/>
    <p:sldId id="8543" r:id="rId5"/>
    <p:sldId id="8544" r:id="rId6"/>
    <p:sldId id="8545" r:id="rId7"/>
    <p:sldId id="8546" r:id="rId8"/>
    <p:sldId id="264" r:id="rId9"/>
    <p:sldId id="295" r:id="rId10"/>
    <p:sldId id="297" r:id="rId11"/>
    <p:sldId id="270" r:id="rId12"/>
    <p:sldId id="275" r:id="rId13"/>
    <p:sldId id="280" r:id="rId14"/>
    <p:sldId id="303" r:id="rId15"/>
    <p:sldId id="279" r:id="rId16"/>
    <p:sldId id="301" r:id="rId17"/>
    <p:sldId id="8547" r:id="rId18"/>
    <p:sldId id="260" r:id="rId19"/>
    <p:sldId id="283" r:id="rId20"/>
    <p:sldId id="308" r:id="rId21"/>
    <p:sldId id="310" r:id="rId22"/>
    <p:sldId id="311" r:id="rId23"/>
    <p:sldId id="312" r:id="rId24"/>
    <p:sldId id="257" r:id="rId25"/>
    <p:sldId id="258" r:id="rId26"/>
    <p:sldId id="8548" r:id="rId27"/>
    <p:sldId id="8549"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FF"/>
    <a:srgbClr val="26CA41"/>
    <a:srgbClr val="981C1C"/>
    <a:srgbClr val="EF5B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3077E6-6160-4307-8190-F3C24FF8E2AA}" v="339" dt="2023-02-23T20:12:56.9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03" d="100"/>
          <a:sy n="103" d="100"/>
        </p:scale>
        <p:origin x="114" y="3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ller, Crystal" userId="f6ad4fc0-a043-4dcc-adb9-68e2173b875c" providerId="ADAL" clId="{353077E6-6160-4307-8190-F3C24FF8E2AA}"/>
    <pc:docChg chg="undo custSel addSld delSld modSld sldOrd modMainMaster">
      <pc:chgData name="Miller, Crystal" userId="f6ad4fc0-a043-4dcc-adb9-68e2173b875c" providerId="ADAL" clId="{353077E6-6160-4307-8190-F3C24FF8E2AA}" dt="2023-02-23T20:12:59.604" v="1523" actId="26606"/>
      <pc:docMkLst>
        <pc:docMk/>
      </pc:docMkLst>
      <pc:sldChg chg="addSp delSp modSp mod modTransition setBg setClrOvrMap delDesignElem">
        <pc:chgData name="Miller, Crystal" userId="f6ad4fc0-a043-4dcc-adb9-68e2173b875c" providerId="ADAL" clId="{353077E6-6160-4307-8190-F3C24FF8E2AA}" dt="2023-02-23T20:12:56.952" v="1522"/>
        <pc:sldMkLst>
          <pc:docMk/>
          <pc:sldMk cId="1284203544" sldId="256"/>
        </pc:sldMkLst>
        <pc:spChg chg="mod">
          <ac:chgData name="Miller, Crystal" userId="f6ad4fc0-a043-4dcc-adb9-68e2173b875c" providerId="ADAL" clId="{353077E6-6160-4307-8190-F3C24FF8E2AA}" dt="2023-02-23T20:12:56.952" v="1522"/>
          <ac:spMkLst>
            <pc:docMk/>
            <pc:sldMk cId="1284203544" sldId="256"/>
            <ac:spMk id="2" creationId="{A1FF1015-6B90-4B31-9754-B4A6220E71C9}"/>
          </ac:spMkLst>
        </pc:spChg>
        <pc:spChg chg="mod">
          <ac:chgData name="Miller, Crystal" userId="f6ad4fc0-a043-4dcc-adb9-68e2173b875c" providerId="ADAL" clId="{353077E6-6160-4307-8190-F3C24FF8E2AA}" dt="2023-02-23T20:12:56.952" v="1522"/>
          <ac:spMkLst>
            <pc:docMk/>
            <pc:sldMk cId="1284203544" sldId="256"/>
            <ac:spMk id="3" creationId="{2F9CCB24-83A8-4DD8-87BF-7F792F623DAB}"/>
          </ac:spMkLst>
        </pc:spChg>
        <pc:spChg chg="add del">
          <ac:chgData name="Miller, Crystal" userId="f6ad4fc0-a043-4dcc-adb9-68e2173b875c" providerId="ADAL" clId="{353077E6-6160-4307-8190-F3C24FF8E2AA}" dt="2023-02-23T14:10:46.504" v="11" actId="26606"/>
          <ac:spMkLst>
            <pc:docMk/>
            <pc:sldMk cId="1284203544" sldId="256"/>
            <ac:spMk id="32" creationId="{8A549DE7-671D-4575-AF43-858FD99981CF}"/>
          </ac:spMkLst>
        </pc:spChg>
        <pc:spChg chg="add del">
          <ac:chgData name="Miller, Crystal" userId="f6ad4fc0-a043-4dcc-adb9-68e2173b875c" providerId="ADAL" clId="{353077E6-6160-4307-8190-F3C24FF8E2AA}" dt="2023-02-23T14:10:46.504" v="11" actId="26606"/>
          <ac:spMkLst>
            <pc:docMk/>
            <pc:sldMk cId="1284203544" sldId="256"/>
            <ac:spMk id="33" creationId="{8C6E698C-8155-4B8B-BDC9-B7299772B509}"/>
          </ac:spMkLst>
        </pc:spChg>
        <pc:spChg chg="add del">
          <ac:chgData name="Miller, Crystal" userId="f6ad4fc0-a043-4dcc-adb9-68e2173b875c" providerId="ADAL" clId="{353077E6-6160-4307-8190-F3C24FF8E2AA}" dt="2023-02-23T14:10:46.504" v="11" actId="26606"/>
          <ac:spMkLst>
            <pc:docMk/>
            <pc:sldMk cId="1284203544" sldId="256"/>
            <ac:spMk id="35" creationId="{C22D9B36-9BE7-472B-8808-7E0D6810738F}"/>
          </ac:spMkLst>
        </pc:spChg>
        <pc:spChg chg="add del">
          <ac:chgData name="Miller, Crystal" userId="f6ad4fc0-a043-4dcc-adb9-68e2173b875c" providerId="ADAL" clId="{353077E6-6160-4307-8190-F3C24FF8E2AA}" dt="2023-02-23T14:10:18.079" v="2" actId="26606"/>
          <ac:spMkLst>
            <pc:docMk/>
            <pc:sldMk cId="1284203544" sldId="256"/>
            <ac:spMk id="40" creationId="{10E39F61-0304-47E3-BFDC-35A73E207C4D}"/>
          </ac:spMkLst>
        </pc:spChg>
        <pc:spChg chg="add del">
          <ac:chgData name="Miller, Crystal" userId="f6ad4fc0-a043-4dcc-adb9-68e2173b875c" providerId="ADAL" clId="{353077E6-6160-4307-8190-F3C24FF8E2AA}" dt="2023-02-23T14:10:18.079" v="2" actId="26606"/>
          <ac:spMkLst>
            <pc:docMk/>
            <pc:sldMk cId="1284203544" sldId="256"/>
            <ac:spMk id="42" creationId="{7B9E7B3B-A156-4356-BF35-7825C428E0AC}"/>
          </ac:spMkLst>
        </pc:spChg>
        <pc:spChg chg="add del">
          <ac:chgData name="Miller, Crystal" userId="f6ad4fc0-a043-4dcc-adb9-68e2173b875c" providerId="ADAL" clId="{353077E6-6160-4307-8190-F3C24FF8E2AA}" dt="2023-02-23T14:10:19.914" v="4" actId="26606"/>
          <ac:spMkLst>
            <pc:docMk/>
            <pc:sldMk cId="1284203544" sldId="256"/>
            <ac:spMk id="44" creationId="{ED78922C-0FA6-4876-B387-09E6D18A9832}"/>
          </ac:spMkLst>
        </pc:spChg>
        <pc:spChg chg="add del">
          <ac:chgData name="Miller, Crystal" userId="f6ad4fc0-a043-4dcc-adb9-68e2173b875c" providerId="ADAL" clId="{353077E6-6160-4307-8190-F3C24FF8E2AA}" dt="2023-02-23T14:10:19.914" v="4" actId="26606"/>
          <ac:spMkLst>
            <pc:docMk/>
            <pc:sldMk cId="1284203544" sldId="256"/>
            <ac:spMk id="45" creationId="{9EF96A8B-E86D-4F3A-AA75-7B1E0891608D}"/>
          </ac:spMkLst>
        </pc:spChg>
        <pc:spChg chg="add del">
          <ac:chgData name="Miller, Crystal" userId="f6ad4fc0-a043-4dcc-adb9-68e2173b875c" providerId="ADAL" clId="{353077E6-6160-4307-8190-F3C24FF8E2AA}" dt="2023-02-23T14:10:19.914" v="4" actId="26606"/>
          <ac:spMkLst>
            <pc:docMk/>
            <pc:sldMk cId="1284203544" sldId="256"/>
            <ac:spMk id="46" creationId="{6E822080-05A0-4490-8404-A5C900C2C869}"/>
          </ac:spMkLst>
        </pc:spChg>
        <pc:spChg chg="add del">
          <ac:chgData name="Miller, Crystal" userId="f6ad4fc0-a043-4dcc-adb9-68e2173b875c" providerId="ADAL" clId="{353077E6-6160-4307-8190-F3C24FF8E2AA}" dt="2023-02-23T14:10:22.051" v="6" actId="26606"/>
          <ac:spMkLst>
            <pc:docMk/>
            <pc:sldMk cId="1284203544" sldId="256"/>
            <ac:spMk id="49" creationId="{A9286AD2-18A9-4868-A4E3-7A2097A20810}"/>
          </ac:spMkLst>
        </pc:spChg>
        <pc:spChg chg="add del">
          <ac:chgData name="Miller, Crystal" userId="f6ad4fc0-a043-4dcc-adb9-68e2173b875c" providerId="ADAL" clId="{353077E6-6160-4307-8190-F3C24FF8E2AA}" dt="2023-02-23T14:10:33.726" v="8" actId="26606"/>
          <ac:spMkLst>
            <pc:docMk/>
            <pc:sldMk cId="1284203544" sldId="256"/>
            <ac:spMk id="52" creationId="{10E39F61-0304-47E3-BFDC-35A73E207C4D}"/>
          </ac:spMkLst>
        </pc:spChg>
        <pc:spChg chg="add del">
          <ac:chgData name="Miller, Crystal" userId="f6ad4fc0-a043-4dcc-adb9-68e2173b875c" providerId="ADAL" clId="{353077E6-6160-4307-8190-F3C24FF8E2AA}" dt="2023-02-23T14:10:33.726" v="8" actId="26606"/>
          <ac:spMkLst>
            <pc:docMk/>
            <pc:sldMk cId="1284203544" sldId="256"/>
            <ac:spMk id="53" creationId="{7B9E7B3B-A156-4356-BF35-7825C428E0AC}"/>
          </ac:spMkLst>
        </pc:spChg>
        <pc:spChg chg="add del">
          <ac:chgData name="Miller, Crystal" userId="f6ad4fc0-a043-4dcc-adb9-68e2173b875c" providerId="ADAL" clId="{353077E6-6160-4307-8190-F3C24FF8E2AA}" dt="2023-02-23T14:10:46.369" v="10" actId="26606"/>
          <ac:spMkLst>
            <pc:docMk/>
            <pc:sldMk cId="1284203544" sldId="256"/>
            <ac:spMk id="56" creationId="{14A69E81-40C1-4C29-85AB-788C974AEA35}"/>
          </ac:spMkLst>
        </pc:spChg>
        <pc:spChg chg="add del">
          <ac:chgData name="Miller, Crystal" userId="f6ad4fc0-a043-4dcc-adb9-68e2173b875c" providerId="ADAL" clId="{353077E6-6160-4307-8190-F3C24FF8E2AA}" dt="2023-02-23T14:10:46.369" v="10" actId="26606"/>
          <ac:spMkLst>
            <pc:docMk/>
            <pc:sldMk cId="1284203544" sldId="256"/>
            <ac:spMk id="57" creationId="{63354FDC-AD2B-4C53-819C-6ABAD42EA48A}"/>
          </ac:spMkLst>
        </pc:spChg>
        <pc:spChg chg="add del">
          <ac:chgData name="Miller, Crystal" userId="f6ad4fc0-a043-4dcc-adb9-68e2173b875c" providerId="ADAL" clId="{353077E6-6160-4307-8190-F3C24FF8E2AA}" dt="2023-02-23T19:56:35.038" v="1335"/>
          <ac:spMkLst>
            <pc:docMk/>
            <pc:sldMk cId="1284203544" sldId="256"/>
            <ac:spMk id="60" creationId="{B0DD4D4C-0A16-4FBA-9931-1F0FCE92E2AA}"/>
          </ac:spMkLst>
        </pc:spChg>
        <pc:spChg chg="add del">
          <ac:chgData name="Miller, Crystal" userId="f6ad4fc0-a043-4dcc-adb9-68e2173b875c" providerId="ADAL" clId="{353077E6-6160-4307-8190-F3C24FF8E2AA}" dt="2023-02-23T19:56:35.038" v="1335"/>
          <ac:spMkLst>
            <pc:docMk/>
            <pc:sldMk cId="1284203544" sldId="256"/>
            <ac:spMk id="61" creationId="{10E8F221-2C17-451E-A781-791A48BDA1DD}"/>
          </ac:spMkLst>
        </pc:spChg>
        <pc:picChg chg="add mod ord">
          <ac:chgData name="Miller, Crystal" userId="f6ad4fc0-a043-4dcc-adb9-68e2173b875c" providerId="ADAL" clId="{353077E6-6160-4307-8190-F3C24FF8E2AA}" dt="2023-02-23T14:11:32.987" v="15"/>
          <ac:picMkLst>
            <pc:docMk/>
            <pc:sldMk cId="1284203544" sldId="256"/>
            <ac:picMk id="4" creationId="{555868CE-FFFD-4C21-8A7B-411E3DD68FFE}"/>
          </ac:picMkLst>
        </pc:picChg>
        <pc:cxnChg chg="add del">
          <ac:chgData name="Miller, Crystal" userId="f6ad4fc0-a043-4dcc-adb9-68e2173b875c" providerId="ADAL" clId="{353077E6-6160-4307-8190-F3C24FF8E2AA}" dt="2023-02-23T14:10:46.504" v="11" actId="26606"/>
          <ac:cxnSpMkLst>
            <pc:docMk/>
            <pc:sldMk cId="1284203544" sldId="256"/>
            <ac:cxnSpMk id="34" creationId="{09525C9A-1972-4836-BA7A-706C946EF4DA}"/>
          </ac:cxnSpMkLst>
        </pc:cxnChg>
        <pc:cxnChg chg="add del">
          <ac:chgData name="Miller, Crystal" userId="f6ad4fc0-a043-4dcc-adb9-68e2173b875c" providerId="ADAL" clId="{353077E6-6160-4307-8190-F3C24FF8E2AA}" dt="2023-02-23T14:10:19.914" v="4" actId="26606"/>
          <ac:cxnSpMkLst>
            <pc:docMk/>
            <pc:sldMk cId="1284203544" sldId="256"/>
            <ac:cxnSpMk id="47" creationId="{D5F5B333-A567-4994-B69F-B3D6FFA109AE}"/>
          </ac:cxnSpMkLst>
        </pc:cxnChg>
        <pc:cxnChg chg="add del">
          <ac:chgData name="Miller, Crystal" userId="f6ad4fc0-a043-4dcc-adb9-68e2173b875c" providerId="ADAL" clId="{353077E6-6160-4307-8190-F3C24FF8E2AA}" dt="2023-02-23T14:10:22.051" v="6" actId="26606"/>
          <ac:cxnSpMkLst>
            <pc:docMk/>
            <pc:sldMk cId="1284203544" sldId="256"/>
            <ac:cxnSpMk id="50" creationId="{E7A7CD63-7EC3-44F3-95D0-595C4019FF24}"/>
          </ac:cxnSpMkLst>
        </pc:cxnChg>
        <pc:cxnChg chg="add del">
          <ac:chgData name="Miller, Crystal" userId="f6ad4fc0-a043-4dcc-adb9-68e2173b875c" providerId="ADAL" clId="{353077E6-6160-4307-8190-F3C24FF8E2AA}" dt="2023-02-23T14:10:46.369" v="10" actId="26606"/>
          <ac:cxnSpMkLst>
            <pc:docMk/>
            <pc:sldMk cId="1284203544" sldId="256"/>
            <ac:cxnSpMk id="55" creationId="{E68A34FC-388E-4048-A995-C05C6EA9757A}"/>
          </ac:cxnSpMkLst>
        </pc:cxnChg>
        <pc:cxnChg chg="add del">
          <ac:chgData name="Miller, Crystal" userId="f6ad4fc0-a043-4dcc-adb9-68e2173b875c" providerId="ADAL" clId="{353077E6-6160-4307-8190-F3C24FF8E2AA}" dt="2023-02-23T19:56:35.038" v="1335"/>
          <ac:cxnSpMkLst>
            <pc:docMk/>
            <pc:sldMk cId="1284203544" sldId="256"/>
            <ac:cxnSpMk id="59" creationId="{ED26D631-71B1-41FC-8183-9A37F884E4EA}"/>
          </ac:cxnSpMkLst>
        </pc:cxnChg>
      </pc:sldChg>
      <pc:sldChg chg="modSp mod">
        <pc:chgData name="Miller, Crystal" userId="f6ad4fc0-a043-4dcc-adb9-68e2173b875c" providerId="ADAL" clId="{353077E6-6160-4307-8190-F3C24FF8E2AA}" dt="2023-02-23T20:12:56.952" v="1522"/>
        <pc:sldMkLst>
          <pc:docMk/>
          <pc:sldMk cId="2095320610" sldId="257"/>
        </pc:sldMkLst>
        <pc:spChg chg="mod">
          <ac:chgData name="Miller, Crystal" userId="f6ad4fc0-a043-4dcc-adb9-68e2173b875c" providerId="ADAL" clId="{353077E6-6160-4307-8190-F3C24FF8E2AA}" dt="2023-02-23T20:12:56.952" v="1522"/>
          <ac:spMkLst>
            <pc:docMk/>
            <pc:sldMk cId="2095320610" sldId="257"/>
            <ac:spMk id="2" creationId="{09F7E669-5931-48CA-9565-8FF706F343E7}"/>
          </ac:spMkLst>
        </pc:spChg>
      </pc:sldChg>
      <pc:sldChg chg="modSp mod">
        <pc:chgData name="Miller, Crystal" userId="f6ad4fc0-a043-4dcc-adb9-68e2173b875c" providerId="ADAL" clId="{353077E6-6160-4307-8190-F3C24FF8E2AA}" dt="2023-02-23T20:02:53.068" v="1413" actId="13926"/>
        <pc:sldMkLst>
          <pc:docMk/>
          <pc:sldMk cId="2249409649" sldId="258"/>
        </pc:sldMkLst>
        <pc:spChg chg="mod">
          <ac:chgData name="Miller, Crystal" userId="f6ad4fc0-a043-4dcc-adb9-68e2173b875c" providerId="ADAL" clId="{353077E6-6160-4307-8190-F3C24FF8E2AA}" dt="2023-02-23T20:01:38.542" v="1393" actId="2711"/>
          <ac:spMkLst>
            <pc:docMk/>
            <pc:sldMk cId="2249409649" sldId="258"/>
            <ac:spMk id="2" creationId="{9AA49809-F19B-4265-9DE5-58344721D451}"/>
          </ac:spMkLst>
        </pc:spChg>
        <pc:spChg chg="mod">
          <ac:chgData name="Miller, Crystal" userId="f6ad4fc0-a043-4dcc-adb9-68e2173b875c" providerId="ADAL" clId="{353077E6-6160-4307-8190-F3C24FF8E2AA}" dt="2023-02-23T20:02:53.068" v="1413" actId="13926"/>
          <ac:spMkLst>
            <pc:docMk/>
            <pc:sldMk cId="2249409649" sldId="258"/>
            <ac:spMk id="3" creationId="{57ED3110-25C6-4EF6-81DF-41CBD00F7E50}"/>
          </ac:spMkLst>
        </pc:spChg>
      </pc:sldChg>
      <pc:sldChg chg="del modTransition">
        <pc:chgData name="Miller, Crystal" userId="f6ad4fc0-a043-4dcc-adb9-68e2173b875c" providerId="ADAL" clId="{353077E6-6160-4307-8190-F3C24FF8E2AA}" dt="2023-02-23T20:03:06.896" v="1415" actId="47"/>
        <pc:sldMkLst>
          <pc:docMk/>
          <pc:sldMk cId="109857222" sldId="259"/>
        </pc:sldMkLst>
      </pc:sldChg>
      <pc:sldChg chg="modSp mod ord setBg">
        <pc:chgData name="Miller, Crystal" userId="f6ad4fc0-a043-4dcc-adb9-68e2173b875c" providerId="ADAL" clId="{353077E6-6160-4307-8190-F3C24FF8E2AA}" dt="2023-02-23T19:59:04.276" v="1353" actId="1076"/>
        <pc:sldMkLst>
          <pc:docMk/>
          <pc:sldMk cId="4148157226" sldId="260"/>
        </pc:sldMkLst>
        <pc:spChg chg="mod">
          <ac:chgData name="Miller, Crystal" userId="f6ad4fc0-a043-4dcc-adb9-68e2173b875c" providerId="ADAL" clId="{353077E6-6160-4307-8190-F3C24FF8E2AA}" dt="2023-02-23T19:58:59.699" v="1352" actId="1076"/>
          <ac:spMkLst>
            <pc:docMk/>
            <pc:sldMk cId="4148157226" sldId="260"/>
            <ac:spMk id="2" creationId="{1A328A4A-10D2-4667-935C-AC2702544796}"/>
          </ac:spMkLst>
        </pc:spChg>
        <pc:spChg chg="mod">
          <ac:chgData name="Miller, Crystal" userId="f6ad4fc0-a043-4dcc-adb9-68e2173b875c" providerId="ADAL" clId="{353077E6-6160-4307-8190-F3C24FF8E2AA}" dt="2023-02-23T19:59:04.276" v="1353" actId="1076"/>
          <ac:spMkLst>
            <pc:docMk/>
            <pc:sldMk cId="4148157226" sldId="260"/>
            <ac:spMk id="4" creationId="{37B40A82-34B3-4CD8-B4E7-FC8695BFF758}"/>
          </ac:spMkLst>
        </pc:spChg>
      </pc:sldChg>
      <pc:sldChg chg="del">
        <pc:chgData name="Miller, Crystal" userId="f6ad4fc0-a043-4dcc-adb9-68e2173b875c" providerId="ADAL" clId="{353077E6-6160-4307-8190-F3C24FF8E2AA}" dt="2023-02-23T20:03:05.540" v="1414" actId="47"/>
        <pc:sldMkLst>
          <pc:docMk/>
          <pc:sldMk cId="2964621982" sldId="261"/>
        </pc:sldMkLst>
      </pc:sldChg>
      <pc:sldChg chg="addSp delSp modSp mod setBg setClrOvrMap delDesignElem">
        <pc:chgData name="Miller, Crystal" userId="f6ad4fc0-a043-4dcc-adb9-68e2173b875c" providerId="ADAL" clId="{353077E6-6160-4307-8190-F3C24FF8E2AA}" dt="2023-02-23T19:58:29.234" v="1344"/>
        <pc:sldMkLst>
          <pc:docMk/>
          <pc:sldMk cId="0" sldId="264"/>
        </pc:sldMkLst>
        <pc:spChg chg="del">
          <ac:chgData name="Miller, Crystal" userId="f6ad4fc0-a043-4dcc-adb9-68e2173b875c" providerId="ADAL" clId="{353077E6-6160-4307-8190-F3C24FF8E2AA}" dt="2023-02-23T17:00:06.567" v="903" actId="21"/>
          <ac:spMkLst>
            <pc:docMk/>
            <pc:sldMk cId="0" sldId="264"/>
            <ac:spMk id="8" creationId="{A8A26226-0EC9-4DC8-922C-44A4B6E04888}"/>
          </ac:spMkLst>
        </pc:spChg>
        <pc:spChg chg="add mod">
          <ac:chgData name="Miller, Crystal" userId="f6ad4fc0-a043-4dcc-adb9-68e2173b875c" providerId="ADAL" clId="{353077E6-6160-4307-8190-F3C24FF8E2AA}" dt="2023-02-23T17:01:02.093" v="921" actId="1076"/>
          <ac:spMkLst>
            <pc:docMk/>
            <pc:sldMk cId="0" sldId="264"/>
            <ac:spMk id="12" creationId="{0E9C4BCB-38D0-4C4F-B818-2DB67215B2F6}"/>
          </ac:spMkLst>
        </pc:spChg>
        <pc:spChg chg="mod">
          <ac:chgData name="Miller, Crystal" userId="f6ad4fc0-a043-4dcc-adb9-68e2173b875c" providerId="ADAL" clId="{353077E6-6160-4307-8190-F3C24FF8E2AA}" dt="2023-02-23T17:00:39.063" v="918" actId="1076"/>
          <ac:spMkLst>
            <pc:docMk/>
            <pc:sldMk cId="0" sldId="264"/>
            <ac:spMk id="9219" creationId="{FF593466-0992-4F7E-9DCF-5FA6FCA43725}"/>
          </ac:spMkLst>
        </pc:spChg>
        <pc:spChg chg="mod">
          <ac:chgData name="Miller, Crystal" userId="f6ad4fc0-a043-4dcc-adb9-68e2173b875c" providerId="ADAL" clId="{353077E6-6160-4307-8190-F3C24FF8E2AA}" dt="2023-02-23T17:00:33.144" v="917" actId="1076"/>
          <ac:spMkLst>
            <pc:docMk/>
            <pc:sldMk cId="0" sldId="264"/>
            <ac:spMk id="237570" creationId="{73B27832-3E97-4723-9883-946B73239338}"/>
          </ac:spMkLst>
        </pc:spChg>
        <pc:spChg chg="add del">
          <ac:chgData name="Miller, Crystal" userId="f6ad4fc0-a043-4dcc-adb9-68e2173b875c" providerId="ADAL" clId="{353077E6-6160-4307-8190-F3C24FF8E2AA}" dt="2023-02-23T19:58:29.234" v="1344"/>
          <ac:spMkLst>
            <pc:docMk/>
            <pc:sldMk cId="0" sldId="264"/>
            <ac:spMk id="237575" creationId="{C6870151-9189-4C3A-8379-EF3D95827A0A}"/>
          </ac:spMkLst>
        </pc:spChg>
        <pc:spChg chg="add del">
          <ac:chgData name="Miller, Crystal" userId="f6ad4fc0-a043-4dcc-adb9-68e2173b875c" providerId="ADAL" clId="{353077E6-6160-4307-8190-F3C24FF8E2AA}" dt="2023-02-23T19:58:29.234" v="1344"/>
          <ac:spMkLst>
            <pc:docMk/>
            <pc:sldMk cId="0" sldId="264"/>
            <ac:spMk id="237577" creationId="{123EA69C-102A-4DD0-9547-05DCD271D159}"/>
          </ac:spMkLst>
        </pc:spChg>
        <pc:spChg chg="add del">
          <ac:chgData name="Miller, Crystal" userId="f6ad4fc0-a043-4dcc-adb9-68e2173b875c" providerId="ADAL" clId="{353077E6-6160-4307-8190-F3C24FF8E2AA}" dt="2023-02-23T19:58:29.234" v="1344"/>
          <ac:spMkLst>
            <pc:docMk/>
            <pc:sldMk cId="0" sldId="264"/>
            <ac:spMk id="237579" creationId="{6A862265-5CA3-4C40-8582-7534C3B03C2A}"/>
          </ac:spMkLst>
        </pc:spChg>
        <pc:spChg chg="add del">
          <ac:chgData name="Miller, Crystal" userId="f6ad4fc0-a043-4dcc-adb9-68e2173b875c" providerId="ADAL" clId="{353077E6-6160-4307-8190-F3C24FF8E2AA}" dt="2023-02-23T19:58:29.234" v="1344"/>
          <ac:spMkLst>
            <pc:docMk/>
            <pc:sldMk cId="0" sldId="264"/>
            <ac:spMk id="237581" creationId="{600EF80B-0391-4082-9AF5-F15B091B4CE9}"/>
          </ac:spMkLst>
        </pc:spChg>
        <pc:spChg chg="add del">
          <ac:chgData name="Miller, Crystal" userId="f6ad4fc0-a043-4dcc-adb9-68e2173b875c" providerId="ADAL" clId="{353077E6-6160-4307-8190-F3C24FF8E2AA}" dt="2023-02-23T19:58:29.234" v="1344"/>
          <ac:spMkLst>
            <pc:docMk/>
            <pc:sldMk cId="0" sldId="264"/>
            <ac:spMk id="237585" creationId="{3FBF03E8-C602-4192-9C52-F84B29FDCC88}"/>
          </ac:spMkLst>
        </pc:spChg>
        <pc:picChg chg="mod ord">
          <ac:chgData name="Miller, Crystal" userId="f6ad4fc0-a043-4dcc-adb9-68e2173b875c" providerId="ADAL" clId="{353077E6-6160-4307-8190-F3C24FF8E2AA}" dt="2023-02-23T17:00:12.767" v="904" actId="26606"/>
          <ac:picMkLst>
            <pc:docMk/>
            <pc:sldMk cId="0" sldId="264"/>
            <ac:picMk id="9220" creationId="{0A71F202-E9F8-4629-86F9-46EE43C3EB76}"/>
          </ac:picMkLst>
        </pc:picChg>
        <pc:cxnChg chg="add del">
          <ac:chgData name="Miller, Crystal" userId="f6ad4fc0-a043-4dcc-adb9-68e2173b875c" providerId="ADAL" clId="{353077E6-6160-4307-8190-F3C24FF8E2AA}" dt="2023-02-23T19:58:29.234" v="1344"/>
          <ac:cxnSpMkLst>
            <pc:docMk/>
            <pc:sldMk cId="0" sldId="264"/>
            <ac:cxnSpMk id="237583" creationId="{D33AC32D-5F44-45F7-A0BD-7C11A86BED57}"/>
          </ac:cxnSpMkLst>
        </pc:cxnChg>
      </pc:sldChg>
      <pc:sldChg chg="addSp delSp modSp mod">
        <pc:chgData name="Miller, Crystal" userId="f6ad4fc0-a043-4dcc-adb9-68e2173b875c" providerId="ADAL" clId="{353077E6-6160-4307-8190-F3C24FF8E2AA}" dt="2023-02-23T19:40:58.193" v="1254" actId="1076"/>
        <pc:sldMkLst>
          <pc:docMk/>
          <pc:sldMk cId="0" sldId="270"/>
        </pc:sldMkLst>
        <pc:spChg chg="mod">
          <ac:chgData name="Miller, Crystal" userId="f6ad4fc0-a043-4dcc-adb9-68e2173b875c" providerId="ADAL" clId="{353077E6-6160-4307-8190-F3C24FF8E2AA}" dt="2023-02-23T19:39:44.524" v="1196" actId="1076"/>
          <ac:spMkLst>
            <pc:docMk/>
            <pc:sldMk cId="0" sldId="270"/>
            <ac:spMk id="8" creationId="{A3A3FF7B-33D1-47A3-9FE9-0F773126BFCD}"/>
          </ac:spMkLst>
        </pc:spChg>
        <pc:spChg chg="mod">
          <ac:chgData name="Miller, Crystal" userId="f6ad4fc0-a043-4dcc-adb9-68e2173b875c" providerId="ADAL" clId="{353077E6-6160-4307-8190-F3C24FF8E2AA}" dt="2023-02-23T19:40:18.750" v="1252" actId="20577"/>
          <ac:spMkLst>
            <pc:docMk/>
            <pc:sldMk cId="0" sldId="270"/>
            <ac:spMk id="14339" creationId="{3639C7F7-A35E-4DF4-8D6D-BD4ADB80939E}"/>
          </ac:spMkLst>
        </pc:spChg>
        <pc:spChg chg="del">
          <ac:chgData name="Miller, Crystal" userId="f6ad4fc0-a043-4dcc-adb9-68e2173b875c" providerId="ADAL" clId="{353077E6-6160-4307-8190-F3C24FF8E2AA}" dt="2023-02-23T19:40:14.756" v="1251" actId="478"/>
          <ac:spMkLst>
            <pc:docMk/>
            <pc:sldMk cId="0" sldId="270"/>
            <ac:spMk id="15364" creationId="{8C3A8309-4183-44DB-AF0A-9F7894199C66}"/>
          </ac:spMkLst>
        </pc:spChg>
        <pc:spChg chg="del mod">
          <ac:chgData name="Miller, Crystal" userId="f6ad4fc0-a043-4dcc-adb9-68e2173b875c" providerId="ADAL" clId="{353077E6-6160-4307-8190-F3C24FF8E2AA}" dt="2023-02-23T19:39:40.200" v="1195"/>
          <ac:spMkLst>
            <pc:docMk/>
            <pc:sldMk cId="0" sldId="270"/>
            <ac:spMk id="15365" creationId="{5628DBBD-C7E1-4F72-999A-E99697228991}"/>
          </ac:spMkLst>
        </pc:spChg>
        <pc:picChg chg="add mod">
          <ac:chgData name="Miller, Crystal" userId="f6ad4fc0-a043-4dcc-adb9-68e2173b875c" providerId="ADAL" clId="{353077E6-6160-4307-8190-F3C24FF8E2AA}" dt="2023-02-23T19:40:58.193" v="1254" actId="1076"/>
          <ac:picMkLst>
            <pc:docMk/>
            <pc:sldMk cId="0" sldId="270"/>
            <ac:picMk id="2" creationId="{8AA8DB90-53CD-4258-A484-45FF29615DC7}"/>
          </ac:picMkLst>
        </pc:picChg>
      </pc:sldChg>
      <pc:sldChg chg="modSp mod ord modTransition">
        <pc:chgData name="Miller, Crystal" userId="f6ad4fc0-a043-4dcc-adb9-68e2173b875c" providerId="ADAL" clId="{353077E6-6160-4307-8190-F3C24FF8E2AA}" dt="2023-02-23T20:12:56.952" v="1522"/>
        <pc:sldMkLst>
          <pc:docMk/>
          <pc:sldMk cId="2827724685" sldId="283"/>
        </pc:sldMkLst>
        <pc:spChg chg="mod">
          <ac:chgData name="Miller, Crystal" userId="f6ad4fc0-a043-4dcc-adb9-68e2173b875c" providerId="ADAL" clId="{353077E6-6160-4307-8190-F3C24FF8E2AA}" dt="2023-02-23T20:12:56.952" v="1522"/>
          <ac:spMkLst>
            <pc:docMk/>
            <pc:sldMk cId="2827724685" sldId="283"/>
            <ac:spMk id="2" creationId="{933EDB5C-7B89-4305-A384-1EF42AFF2BC3}"/>
          </ac:spMkLst>
        </pc:spChg>
        <pc:spChg chg="mod">
          <ac:chgData name="Miller, Crystal" userId="f6ad4fc0-a043-4dcc-adb9-68e2173b875c" providerId="ADAL" clId="{353077E6-6160-4307-8190-F3C24FF8E2AA}" dt="2023-02-23T19:59:33.815" v="1356" actId="1076"/>
          <ac:spMkLst>
            <pc:docMk/>
            <pc:sldMk cId="2827724685" sldId="283"/>
            <ac:spMk id="18" creationId="{2217BFA9-40F8-4E23-96C6-5530412DC32E}"/>
          </ac:spMkLst>
        </pc:spChg>
        <pc:spChg chg="mod">
          <ac:chgData name="Miller, Crystal" userId="f6ad4fc0-a043-4dcc-adb9-68e2173b875c" providerId="ADAL" clId="{353077E6-6160-4307-8190-F3C24FF8E2AA}" dt="2023-02-23T19:59:28.856" v="1354" actId="14100"/>
          <ac:spMkLst>
            <pc:docMk/>
            <pc:sldMk cId="2827724685" sldId="283"/>
            <ac:spMk id="20" creationId="{00E6CDA9-1A40-4672-97CD-F12EE7B3026D}"/>
          </ac:spMkLst>
        </pc:spChg>
        <pc:spChg chg="mod">
          <ac:chgData name="Miller, Crystal" userId="f6ad4fc0-a043-4dcc-adb9-68e2173b875c" providerId="ADAL" clId="{353077E6-6160-4307-8190-F3C24FF8E2AA}" dt="2023-02-23T19:59:49.391" v="1359" actId="14100"/>
          <ac:spMkLst>
            <pc:docMk/>
            <pc:sldMk cId="2827724685" sldId="283"/>
            <ac:spMk id="21" creationId="{4C858F54-788F-4E8A-88ED-6A5AD173E719}"/>
          </ac:spMkLst>
        </pc:spChg>
        <pc:grpChg chg="mod">
          <ac:chgData name="Miller, Crystal" userId="f6ad4fc0-a043-4dcc-adb9-68e2173b875c" providerId="ADAL" clId="{353077E6-6160-4307-8190-F3C24FF8E2AA}" dt="2023-02-23T20:00:00.393" v="1360" actId="1076"/>
          <ac:grpSpMkLst>
            <pc:docMk/>
            <pc:sldMk cId="2827724685" sldId="283"/>
            <ac:grpSpMk id="7" creationId="{EE14168B-0C4C-4327-A6DE-20D3D78CAFF6}"/>
          </ac:grpSpMkLst>
        </pc:grpChg>
        <pc:grpChg chg="mod">
          <ac:chgData name="Miller, Crystal" userId="f6ad4fc0-a043-4dcc-adb9-68e2173b875c" providerId="ADAL" clId="{353077E6-6160-4307-8190-F3C24FF8E2AA}" dt="2023-02-23T19:59:45.925" v="1358" actId="14100"/>
          <ac:grpSpMkLst>
            <pc:docMk/>
            <pc:sldMk cId="2827724685" sldId="283"/>
            <ac:grpSpMk id="8" creationId="{B154ED89-EABB-4B57-87FE-3AAF5992FD67}"/>
          </ac:grpSpMkLst>
        </pc:grpChg>
      </pc:sldChg>
      <pc:sldChg chg="del">
        <pc:chgData name="Miller, Crystal" userId="f6ad4fc0-a043-4dcc-adb9-68e2173b875c" providerId="ADAL" clId="{353077E6-6160-4307-8190-F3C24FF8E2AA}" dt="2023-02-23T20:03:08.958" v="1416" actId="47"/>
        <pc:sldMkLst>
          <pc:docMk/>
          <pc:sldMk cId="3300519951" sldId="284"/>
        </pc:sldMkLst>
      </pc:sldChg>
      <pc:sldChg chg="addSp delSp modSp mod setBg setClrOvrMap delDesignElem">
        <pc:chgData name="Miller, Crystal" userId="f6ad4fc0-a043-4dcc-adb9-68e2173b875c" providerId="ADAL" clId="{353077E6-6160-4307-8190-F3C24FF8E2AA}" dt="2023-02-23T19:58:29.234" v="1344"/>
        <pc:sldMkLst>
          <pc:docMk/>
          <pc:sldMk cId="0" sldId="295"/>
        </pc:sldMkLst>
        <pc:spChg chg="add del mod">
          <ac:chgData name="Miller, Crystal" userId="f6ad4fc0-a043-4dcc-adb9-68e2173b875c" providerId="ADAL" clId="{353077E6-6160-4307-8190-F3C24FF8E2AA}" dt="2023-02-23T18:32:44.606" v="995" actId="21"/>
          <ac:spMkLst>
            <pc:docMk/>
            <pc:sldMk cId="0" sldId="295"/>
            <ac:spMk id="36" creationId="{15EB3441-B1AB-4E7F-AE8A-A100AF09F104}"/>
          </ac:spMkLst>
        </pc:spChg>
        <pc:spChg chg="mod">
          <ac:chgData name="Miller, Crystal" userId="f6ad4fc0-a043-4dcc-adb9-68e2173b875c" providerId="ADAL" clId="{353077E6-6160-4307-8190-F3C24FF8E2AA}" dt="2023-02-23T18:30:48.366" v="983" actId="1076"/>
          <ac:spMkLst>
            <pc:docMk/>
            <pc:sldMk cId="0" sldId="295"/>
            <ac:spMk id="270338" creationId="{301EB36B-1B19-431D-B739-975E13D162B2}"/>
          </ac:spMkLst>
        </pc:spChg>
        <pc:spChg chg="mod ord">
          <ac:chgData name="Miller, Crystal" userId="f6ad4fc0-a043-4dcc-adb9-68e2173b875c" providerId="ADAL" clId="{353077E6-6160-4307-8190-F3C24FF8E2AA}" dt="2023-02-23T18:30:52.371" v="984" actId="1076"/>
          <ac:spMkLst>
            <pc:docMk/>
            <pc:sldMk cId="0" sldId="295"/>
            <ac:spMk id="270339" creationId="{8044EA83-26B0-4173-B016-94ADBAB63C0C}"/>
          </ac:spMkLst>
        </pc:spChg>
        <pc:spChg chg="add del">
          <ac:chgData name="Miller, Crystal" userId="f6ad4fc0-a043-4dcc-adb9-68e2173b875c" providerId="ADAL" clId="{353077E6-6160-4307-8190-F3C24FF8E2AA}" dt="2023-02-23T17:01:58.147" v="943" actId="26606"/>
          <ac:spMkLst>
            <pc:docMk/>
            <pc:sldMk cId="0" sldId="295"/>
            <ac:spMk id="270344" creationId="{B4211733-C0C2-45A1-92E9-0BAECCB06D06}"/>
          </ac:spMkLst>
        </pc:spChg>
        <pc:spChg chg="add del">
          <ac:chgData name="Miller, Crystal" userId="f6ad4fc0-a043-4dcc-adb9-68e2173b875c" providerId="ADAL" clId="{353077E6-6160-4307-8190-F3C24FF8E2AA}" dt="2023-02-23T17:02:00.891" v="947" actId="26606"/>
          <ac:spMkLst>
            <pc:docMk/>
            <pc:sldMk cId="0" sldId="295"/>
            <ac:spMk id="270350" creationId="{600EF80B-0391-4082-9AF5-F15B091B4CE9}"/>
          </ac:spMkLst>
        </pc:spChg>
        <pc:spChg chg="add del">
          <ac:chgData name="Miller, Crystal" userId="f6ad4fc0-a043-4dcc-adb9-68e2173b875c" providerId="ADAL" clId="{353077E6-6160-4307-8190-F3C24FF8E2AA}" dt="2023-02-23T17:02:00.891" v="947" actId="26606"/>
          <ac:spMkLst>
            <pc:docMk/>
            <pc:sldMk cId="0" sldId="295"/>
            <ac:spMk id="270351" creationId="{C6870151-9189-4C3A-8379-EF3D95827A0A}"/>
          </ac:spMkLst>
        </pc:spChg>
        <pc:spChg chg="add del">
          <ac:chgData name="Miller, Crystal" userId="f6ad4fc0-a043-4dcc-adb9-68e2173b875c" providerId="ADAL" clId="{353077E6-6160-4307-8190-F3C24FF8E2AA}" dt="2023-02-23T17:02:00.891" v="947" actId="26606"/>
          <ac:spMkLst>
            <pc:docMk/>
            <pc:sldMk cId="0" sldId="295"/>
            <ac:spMk id="270353" creationId="{123EA69C-102A-4DD0-9547-05DCD271D159}"/>
          </ac:spMkLst>
        </pc:spChg>
        <pc:spChg chg="add del">
          <ac:chgData name="Miller, Crystal" userId="f6ad4fc0-a043-4dcc-adb9-68e2173b875c" providerId="ADAL" clId="{353077E6-6160-4307-8190-F3C24FF8E2AA}" dt="2023-02-23T17:02:00.891" v="947" actId="26606"/>
          <ac:spMkLst>
            <pc:docMk/>
            <pc:sldMk cId="0" sldId="295"/>
            <ac:spMk id="270354" creationId="{3FBF03E8-C602-4192-9C52-F84B29FDCC88}"/>
          </ac:spMkLst>
        </pc:spChg>
        <pc:spChg chg="add del">
          <ac:chgData name="Miller, Crystal" userId="f6ad4fc0-a043-4dcc-adb9-68e2173b875c" providerId="ADAL" clId="{353077E6-6160-4307-8190-F3C24FF8E2AA}" dt="2023-02-23T17:02:00.891" v="947" actId="26606"/>
          <ac:spMkLst>
            <pc:docMk/>
            <pc:sldMk cId="0" sldId="295"/>
            <ac:spMk id="270355" creationId="{6A862265-5CA3-4C40-8582-7534C3B03C2A}"/>
          </ac:spMkLst>
        </pc:spChg>
        <pc:spChg chg="add del">
          <ac:chgData name="Miller, Crystal" userId="f6ad4fc0-a043-4dcc-adb9-68e2173b875c" providerId="ADAL" clId="{353077E6-6160-4307-8190-F3C24FF8E2AA}" dt="2023-02-23T17:02:18.814" v="951" actId="26606"/>
          <ac:spMkLst>
            <pc:docMk/>
            <pc:sldMk cId="0" sldId="295"/>
            <ac:spMk id="270360" creationId="{B170D861-4049-43F4-BCF4-088470D3E906}"/>
          </ac:spMkLst>
        </pc:spChg>
        <pc:spChg chg="add del">
          <ac:chgData name="Miller, Crystal" userId="f6ad4fc0-a043-4dcc-adb9-68e2173b875c" providerId="ADAL" clId="{353077E6-6160-4307-8190-F3C24FF8E2AA}" dt="2023-02-23T17:02:18.814" v="951" actId="26606"/>
          <ac:spMkLst>
            <pc:docMk/>
            <pc:sldMk cId="0" sldId="295"/>
            <ac:spMk id="270361" creationId="{3D9C3684-6169-49E6-99BA-EF73401361CC}"/>
          </ac:spMkLst>
        </pc:spChg>
        <pc:spChg chg="add del">
          <ac:chgData name="Miller, Crystal" userId="f6ad4fc0-a043-4dcc-adb9-68e2173b875c" providerId="ADAL" clId="{353077E6-6160-4307-8190-F3C24FF8E2AA}" dt="2023-02-23T17:02:24.839" v="953" actId="26606"/>
          <ac:spMkLst>
            <pc:docMk/>
            <pc:sldMk cId="0" sldId="295"/>
            <ac:spMk id="270368" creationId="{B4211733-C0C2-45A1-92E9-0BAECCB06D06}"/>
          </ac:spMkLst>
        </pc:spChg>
        <pc:spChg chg="add del">
          <ac:chgData name="Miller, Crystal" userId="f6ad4fc0-a043-4dcc-adb9-68e2173b875c" providerId="ADAL" clId="{353077E6-6160-4307-8190-F3C24FF8E2AA}" dt="2023-02-23T17:02:28.806" v="955" actId="26606"/>
          <ac:spMkLst>
            <pc:docMk/>
            <pc:sldMk cId="0" sldId="295"/>
            <ac:spMk id="270371" creationId="{43FB3696-1E22-49CF-9BBB-F0D898CED716}"/>
          </ac:spMkLst>
        </pc:spChg>
        <pc:spChg chg="add del">
          <ac:chgData name="Miller, Crystal" userId="f6ad4fc0-a043-4dcc-adb9-68e2173b875c" providerId="ADAL" clId="{353077E6-6160-4307-8190-F3C24FF8E2AA}" dt="2023-02-23T19:58:29.234" v="1344"/>
          <ac:spMkLst>
            <pc:docMk/>
            <pc:sldMk cId="0" sldId="295"/>
            <ac:spMk id="270374" creationId="{C014BF94-4DFC-4A65-99BF-76277891EA04}"/>
          </ac:spMkLst>
        </pc:spChg>
        <pc:spChg chg="add del">
          <ac:chgData name="Miller, Crystal" userId="f6ad4fc0-a043-4dcc-adb9-68e2173b875c" providerId="ADAL" clId="{353077E6-6160-4307-8190-F3C24FF8E2AA}" dt="2023-02-23T19:58:29.234" v="1344"/>
          <ac:spMkLst>
            <pc:docMk/>
            <pc:sldMk cId="0" sldId="295"/>
            <ac:spMk id="270375" creationId="{B255C7B1-10DA-4D61-B560-5E1F081B3472}"/>
          </ac:spMkLst>
        </pc:spChg>
        <pc:grpChg chg="add del">
          <ac:chgData name="Miller, Crystal" userId="f6ad4fc0-a043-4dcc-adb9-68e2173b875c" providerId="ADAL" clId="{353077E6-6160-4307-8190-F3C24FF8E2AA}" dt="2023-02-23T17:01:59.638" v="945" actId="26606"/>
          <ac:grpSpMkLst>
            <pc:docMk/>
            <pc:sldMk cId="0" sldId="295"/>
            <ac:grpSpMk id="270348" creationId="{D6327E7C-F826-4FDB-B226-CE6F6DD2A77B}"/>
          </ac:grpSpMkLst>
        </pc:grpChg>
        <pc:grpChg chg="add del">
          <ac:chgData name="Miller, Crystal" userId="f6ad4fc0-a043-4dcc-adb9-68e2173b875c" providerId="ADAL" clId="{353077E6-6160-4307-8190-F3C24FF8E2AA}" dt="2023-02-23T17:02:12.018" v="949" actId="26606"/>
          <ac:grpSpMkLst>
            <pc:docMk/>
            <pc:sldMk cId="0" sldId="295"/>
            <ac:grpSpMk id="270357" creationId="{C0C75A5C-43F0-47CF-9403-0A7FD5500D2A}"/>
          </ac:grpSpMkLst>
        </pc:grpChg>
        <pc:grpChg chg="add del">
          <ac:chgData name="Miller, Crystal" userId="f6ad4fc0-a043-4dcc-adb9-68e2173b875c" providerId="ADAL" clId="{353077E6-6160-4307-8190-F3C24FF8E2AA}" dt="2023-02-23T17:02:18.814" v="951" actId="26606"/>
          <ac:grpSpMkLst>
            <pc:docMk/>
            <pc:sldMk cId="0" sldId="295"/>
            <ac:grpSpMk id="270363" creationId="{65380EB2-1B03-4BD9-8B98-B3A1DD7D04F6}"/>
          </ac:grpSpMkLst>
        </pc:grpChg>
        <pc:picChg chg="mod ord">
          <ac:chgData name="Miller, Crystal" userId="f6ad4fc0-a043-4dcc-adb9-68e2173b875c" providerId="ADAL" clId="{353077E6-6160-4307-8190-F3C24FF8E2AA}" dt="2023-02-23T17:03:18.373" v="975" actId="1076"/>
          <ac:picMkLst>
            <pc:docMk/>
            <pc:sldMk cId="0" sldId="295"/>
            <ac:picMk id="12292" creationId="{01137663-5AFA-4576-AB7E-CE462305B09F}"/>
          </ac:picMkLst>
        </pc:picChg>
        <pc:picChg chg="add del">
          <ac:chgData name="Miller, Crystal" userId="f6ad4fc0-a043-4dcc-adb9-68e2173b875c" providerId="ADAL" clId="{353077E6-6160-4307-8190-F3C24FF8E2AA}" dt="2023-02-23T17:01:58.147" v="943" actId="26606"/>
          <ac:picMkLst>
            <pc:docMk/>
            <pc:sldMk cId="0" sldId="295"/>
            <ac:picMk id="270346" creationId="{34FB00AB-7BB6-4FC4-AF0D-EFA3687C7E44}"/>
          </ac:picMkLst>
        </pc:picChg>
        <pc:picChg chg="add del">
          <ac:chgData name="Miller, Crystal" userId="f6ad4fc0-a043-4dcc-adb9-68e2173b875c" providerId="ADAL" clId="{353077E6-6160-4307-8190-F3C24FF8E2AA}" dt="2023-02-23T17:02:00.891" v="947" actId="26606"/>
          <ac:picMkLst>
            <pc:docMk/>
            <pc:sldMk cId="0" sldId="295"/>
            <ac:picMk id="270352" creationId="{B7438D12-0AE8-484F-B876-9E855987DC56}"/>
          </ac:picMkLst>
        </pc:picChg>
        <pc:picChg chg="add del">
          <ac:chgData name="Miller, Crystal" userId="f6ad4fc0-a043-4dcc-adb9-68e2173b875c" providerId="ADAL" clId="{353077E6-6160-4307-8190-F3C24FF8E2AA}" dt="2023-02-23T17:02:18.814" v="951" actId="26606"/>
          <ac:picMkLst>
            <pc:docMk/>
            <pc:sldMk cId="0" sldId="295"/>
            <ac:picMk id="270362" creationId="{6BBBEE02-3B78-4C29-B8FF-45FBFF8FE2A1}"/>
          </ac:picMkLst>
        </pc:picChg>
        <pc:picChg chg="add del">
          <ac:chgData name="Miller, Crystal" userId="f6ad4fc0-a043-4dcc-adb9-68e2173b875c" providerId="ADAL" clId="{353077E6-6160-4307-8190-F3C24FF8E2AA}" dt="2023-02-23T17:02:18.814" v="951" actId="26606"/>
          <ac:picMkLst>
            <pc:docMk/>
            <pc:sldMk cId="0" sldId="295"/>
            <ac:picMk id="270366" creationId="{187F4E96-4E7F-4215-89B9-A7EC454B01EE}"/>
          </ac:picMkLst>
        </pc:picChg>
        <pc:picChg chg="add del">
          <ac:chgData name="Miller, Crystal" userId="f6ad4fc0-a043-4dcc-adb9-68e2173b875c" providerId="ADAL" clId="{353077E6-6160-4307-8190-F3C24FF8E2AA}" dt="2023-02-23T17:02:24.839" v="953" actId="26606"/>
          <ac:picMkLst>
            <pc:docMk/>
            <pc:sldMk cId="0" sldId="295"/>
            <ac:picMk id="270369" creationId="{34FB00AB-7BB6-4FC4-AF0D-EFA3687C7E44}"/>
          </ac:picMkLst>
        </pc:picChg>
        <pc:picChg chg="add del">
          <ac:chgData name="Miller, Crystal" userId="f6ad4fc0-a043-4dcc-adb9-68e2173b875c" providerId="ADAL" clId="{353077E6-6160-4307-8190-F3C24FF8E2AA}" dt="2023-02-23T17:02:28.806" v="955" actId="26606"/>
          <ac:picMkLst>
            <pc:docMk/>
            <pc:sldMk cId="0" sldId="295"/>
            <ac:picMk id="270372" creationId="{F925AF9C-55D9-4068-B7ED-0EAE4BDC5C6C}"/>
          </ac:picMkLst>
        </pc:picChg>
        <pc:picChg chg="add del">
          <ac:chgData name="Miller, Crystal" userId="f6ad4fc0-a043-4dcc-adb9-68e2173b875c" providerId="ADAL" clId="{353077E6-6160-4307-8190-F3C24FF8E2AA}" dt="2023-02-23T19:58:29.234" v="1344"/>
          <ac:picMkLst>
            <pc:docMk/>
            <pc:sldMk cId="0" sldId="295"/>
            <ac:picMk id="270376" creationId="{88C29B8B-A62C-43CE-92FF-12EAA1D01B53}"/>
          </ac:picMkLst>
        </pc:picChg>
        <pc:picChg chg="add del">
          <ac:chgData name="Miller, Crystal" userId="f6ad4fc0-a043-4dcc-adb9-68e2173b875c" providerId="ADAL" clId="{353077E6-6160-4307-8190-F3C24FF8E2AA}" dt="2023-02-23T19:58:29.234" v="1344"/>
          <ac:picMkLst>
            <pc:docMk/>
            <pc:sldMk cId="0" sldId="295"/>
            <ac:picMk id="270377" creationId="{F873EA42-E9E9-4806-A9F6-1718BE38B727}"/>
          </ac:picMkLst>
        </pc:picChg>
        <pc:cxnChg chg="add del">
          <ac:chgData name="Miller, Crystal" userId="f6ad4fc0-a043-4dcc-adb9-68e2173b875c" providerId="ADAL" clId="{353077E6-6160-4307-8190-F3C24FF8E2AA}" dt="2023-02-23T17:02:18.814" v="951" actId="26606"/>
          <ac:cxnSpMkLst>
            <pc:docMk/>
            <pc:sldMk cId="0" sldId="295"/>
            <ac:cxnSpMk id="270356" creationId="{56D3E787-6CA7-41C8-BA4E-172D478DAAD7}"/>
          </ac:cxnSpMkLst>
        </pc:cxnChg>
        <pc:cxnChg chg="add del">
          <ac:chgData name="Miller, Crystal" userId="f6ad4fc0-a043-4dcc-adb9-68e2173b875c" providerId="ADAL" clId="{353077E6-6160-4307-8190-F3C24FF8E2AA}" dt="2023-02-23T19:58:29.234" v="1344"/>
          <ac:cxnSpMkLst>
            <pc:docMk/>
            <pc:sldMk cId="0" sldId="295"/>
            <ac:cxnSpMk id="270378" creationId="{A99D5523-0BC8-4D5A-871C-69C0725E7363}"/>
          </ac:cxnSpMkLst>
        </pc:cxnChg>
      </pc:sldChg>
      <pc:sldChg chg="addSp delSp modSp mod setBg">
        <pc:chgData name="Miller, Crystal" userId="f6ad4fc0-a043-4dcc-adb9-68e2173b875c" providerId="ADAL" clId="{353077E6-6160-4307-8190-F3C24FF8E2AA}" dt="2023-02-23T19:09:11.371" v="1187" actId="1076"/>
        <pc:sldMkLst>
          <pc:docMk/>
          <pc:sldMk cId="0" sldId="297"/>
        </pc:sldMkLst>
        <pc:spChg chg="add mod">
          <ac:chgData name="Miller, Crystal" userId="f6ad4fc0-a043-4dcc-adb9-68e2173b875c" providerId="ADAL" clId="{353077E6-6160-4307-8190-F3C24FF8E2AA}" dt="2023-02-23T19:08:59.717" v="1184" actId="1076"/>
          <ac:spMkLst>
            <pc:docMk/>
            <pc:sldMk cId="0" sldId="297"/>
            <ac:spMk id="3" creationId="{E35C43EC-CA90-41F4-91E1-A7B0D3D1D673}"/>
          </ac:spMkLst>
        </pc:spChg>
        <pc:spChg chg="add del">
          <ac:chgData name="Miller, Crystal" userId="f6ad4fc0-a043-4dcc-adb9-68e2173b875c" providerId="ADAL" clId="{353077E6-6160-4307-8190-F3C24FF8E2AA}" dt="2023-02-23T18:32:31.511" v="994" actId="26606"/>
          <ac:spMkLst>
            <pc:docMk/>
            <pc:sldMk cId="0" sldId="297"/>
            <ac:spMk id="8" creationId="{6A0E6401-8186-45ED-A321-AC3B52AD8DAF}"/>
          </ac:spMkLst>
        </pc:spChg>
        <pc:spChg chg="del">
          <ac:chgData name="Miller, Crystal" userId="f6ad4fc0-a043-4dcc-adb9-68e2173b875c" providerId="ADAL" clId="{353077E6-6160-4307-8190-F3C24FF8E2AA}" dt="2023-02-23T18:31:42.722" v="986" actId="21"/>
          <ac:spMkLst>
            <pc:docMk/>
            <pc:sldMk cId="0" sldId="297"/>
            <ac:spMk id="9" creationId="{AEA4EDED-D8D2-48D4-A10E-FB9ECFEADB6B}"/>
          </ac:spMkLst>
        </pc:spChg>
        <pc:spChg chg="add mod">
          <ac:chgData name="Miller, Crystal" userId="f6ad4fc0-a043-4dcc-adb9-68e2173b875c" providerId="ADAL" clId="{353077E6-6160-4307-8190-F3C24FF8E2AA}" dt="2023-02-23T19:09:11.371" v="1187" actId="1076"/>
          <ac:spMkLst>
            <pc:docMk/>
            <pc:sldMk cId="0" sldId="297"/>
            <ac:spMk id="16" creationId="{025B0D98-ADB7-4ED1-AF0B-BFABF2740A0C}"/>
          </ac:spMkLst>
        </pc:spChg>
        <pc:spChg chg="del">
          <ac:chgData name="Miller, Crystal" userId="f6ad4fc0-a043-4dcc-adb9-68e2173b875c" providerId="ADAL" clId="{353077E6-6160-4307-8190-F3C24FF8E2AA}" dt="2023-02-23T18:32:00.411" v="987" actId="21"/>
          <ac:spMkLst>
            <pc:docMk/>
            <pc:sldMk cId="0" sldId="297"/>
            <ac:spMk id="12291" creationId="{F43D31B8-73CE-4394-87D1-2AF9AB3FF104}"/>
          </ac:spMkLst>
        </pc:spChg>
        <pc:spChg chg="mod ord">
          <ac:chgData name="Miller, Crystal" userId="f6ad4fc0-a043-4dcc-adb9-68e2173b875c" providerId="ADAL" clId="{353077E6-6160-4307-8190-F3C24FF8E2AA}" dt="2023-02-23T19:08:56.819" v="1183" actId="1076"/>
          <ac:spMkLst>
            <pc:docMk/>
            <pc:sldMk cId="0" sldId="297"/>
            <ac:spMk id="272386" creationId="{DF50F351-EFF9-4B47-8526-40617F166ABF}"/>
          </ac:spMkLst>
        </pc:spChg>
        <pc:spChg chg="add del">
          <ac:chgData name="Miller, Crystal" userId="f6ad4fc0-a043-4dcc-adb9-68e2173b875c" providerId="ADAL" clId="{353077E6-6160-4307-8190-F3C24FF8E2AA}" dt="2023-02-23T18:32:31.505" v="993" actId="26606"/>
          <ac:spMkLst>
            <pc:docMk/>
            <pc:sldMk cId="0" sldId="297"/>
            <ac:spMk id="272388" creationId="{4B92518F-3454-456E-82E9-0FDE0CEC7D40}"/>
          </ac:spMkLst>
        </pc:spChg>
        <pc:spChg chg="add del">
          <ac:chgData name="Miller, Crystal" userId="f6ad4fc0-a043-4dcc-adb9-68e2173b875c" providerId="ADAL" clId="{353077E6-6160-4307-8190-F3C24FF8E2AA}" dt="2023-02-23T18:32:31.505" v="993" actId="26606"/>
          <ac:spMkLst>
            <pc:docMk/>
            <pc:sldMk cId="0" sldId="297"/>
            <ac:spMk id="272393" creationId="{944D1CC5-3F9D-4974-B770-5EDCFF589782}"/>
          </ac:spMkLst>
        </pc:spChg>
        <pc:grpChg chg="add del">
          <ac:chgData name="Miller, Crystal" userId="f6ad4fc0-a043-4dcc-adb9-68e2173b875c" providerId="ADAL" clId="{353077E6-6160-4307-8190-F3C24FF8E2AA}" dt="2023-02-23T18:32:20.654" v="989" actId="26606"/>
          <ac:grpSpMkLst>
            <pc:docMk/>
            <pc:sldMk cId="0" sldId="297"/>
            <ac:grpSpMk id="272391" creationId="{E8665F15-BCDE-4C3D-9271-60A47B769F4A}"/>
          </ac:grpSpMkLst>
        </pc:grpChg>
        <pc:picChg chg="mod ord">
          <ac:chgData name="Miller, Crystal" userId="f6ad4fc0-a043-4dcc-adb9-68e2173b875c" providerId="ADAL" clId="{353077E6-6160-4307-8190-F3C24FF8E2AA}" dt="2023-02-23T19:09:07.609" v="1186" actId="1076"/>
          <ac:picMkLst>
            <pc:docMk/>
            <pc:sldMk cId="0" sldId="297"/>
            <ac:picMk id="13316" creationId="{56F25BA3-E34B-44CB-B869-207C2153AB7A}"/>
          </ac:picMkLst>
        </pc:picChg>
        <pc:picChg chg="add del">
          <ac:chgData name="Miller, Crystal" userId="f6ad4fc0-a043-4dcc-adb9-68e2173b875c" providerId="ADAL" clId="{353077E6-6160-4307-8190-F3C24FF8E2AA}" dt="2023-02-23T18:32:31.505" v="993" actId="26606"/>
          <ac:picMkLst>
            <pc:docMk/>
            <pc:sldMk cId="0" sldId="297"/>
            <ac:picMk id="272395" creationId="{985A9973-AB88-4BDA-8B44-A6F2304E520E}"/>
          </ac:picMkLst>
        </pc:picChg>
        <pc:picChg chg="add del">
          <ac:chgData name="Miller, Crystal" userId="f6ad4fc0-a043-4dcc-adb9-68e2173b875c" providerId="ADAL" clId="{353077E6-6160-4307-8190-F3C24FF8E2AA}" dt="2023-02-23T18:32:31.505" v="993" actId="26606"/>
          <ac:picMkLst>
            <pc:docMk/>
            <pc:sldMk cId="0" sldId="297"/>
            <ac:picMk id="272397" creationId="{72B88314-D4AA-4944-A4AE-9E9F34A15CC3}"/>
          </ac:picMkLst>
        </pc:picChg>
        <pc:cxnChg chg="add del">
          <ac:chgData name="Miller, Crystal" userId="f6ad4fc0-a043-4dcc-adb9-68e2173b875c" providerId="ADAL" clId="{353077E6-6160-4307-8190-F3C24FF8E2AA}" dt="2023-02-23T18:32:31.505" v="993" actId="26606"/>
          <ac:cxnSpMkLst>
            <pc:docMk/>
            <pc:sldMk cId="0" sldId="297"/>
            <ac:cxnSpMk id="272399" creationId="{34B1208A-2172-4708-A3B7-24501DED6A25}"/>
          </ac:cxnSpMkLst>
        </pc:cxnChg>
      </pc:sldChg>
      <pc:sldChg chg="addSp delSp modSp mod modTransition modAnim">
        <pc:chgData name="Miller, Crystal" userId="f6ad4fc0-a043-4dcc-adb9-68e2173b875c" providerId="ADAL" clId="{353077E6-6160-4307-8190-F3C24FF8E2AA}" dt="2023-02-23T19:47:38.091" v="1314" actId="1076"/>
        <pc:sldMkLst>
          <pc:docMk/>
          <pc:sldMk cId="0" sldId="301"/>
        </pc:sldMkLst>
        <pc:spChg chg="mod">
          <ac:chgData name="Miller, Crystal" userId="f6ad4fc0-a043-4dcc-adb9-68e2173b875c" providerId="ADAL" clId="{353077E6-6160-4307-8190-F3C24FF8E2AA}" dt="2023-02-23T19:43:36.251" v="1255" actId="27636"/>
          <ac:spMkLst>
            <pc:docMk/>
            <pc:sldMk cId="0" sldId="301"/>
            <ac:spMk id="2" creationId="{9DA17F42-A9A1-4026-BC03-C278B1EB63B2}"/>
          </ac:spMkLst>
        </pc:spChg>
        <pc:spChg chg="add del mod">
          <ac:chgData name="Miller, Crystal" userId="f6ad4fc0-a043-4dcc-adb9-68e2173b875c" providerId="ADAL" clId="{353077E6-6160-4307-8190-F3C24FF8E2AA}" dt="2023-02-23T19:46:51.266" v="1311"/>
          <ac:spMkLst>
            <pc:docMk/>
            <pc:sldMk cId="0" sldId="301"/>
            <ac:spMk id="4" creationId="{F935CC6F-B706-4D06-BFCD-CAACEDE39B6E}"/>
          </ac:spMkLst>
        </pc:spChg>
        <pc:spChg chg="add del mod">
          <ac:chgData name="Miller, Crystal" userId="f6ad4fc0-a043-4dcc-adb9-68e2173b875c" providerId="ADAL" clId="{353077E6-6160-4307-8190-F3C24FF8E2AA}" dt="2023-02-23T19:46:51.267" v="1313"/>
          <ac:spMkLst>
            <pc:docMk/>
            <pc:sldMk cId="0" sldId="301"/>
            <ac:spMk id="6" creationId="{29B8726D-17C4-4E47-90FC-7E2E65B69565}"/>
          </ac:spMkLst>
        </pc:spChg>
        <pc:spChg chg="add mod">
          <ac:chgData name="Miller, Crystal" userId="f6ad4fc0-a043-4dcc-adb9-68e2173b875c" providerId="ADAL" clId="{353077E6-6160-4307-8190-F3C24FF8E2AA}" dt="2023-02-23T19:47:38.091" v="1314" actId="1076"/>
          <ac:spMkLst>
            <pc:docMk/>
            <pc:sldMk cId="0" sldId="301"/>
            <ac:spMk id="8" creationId="{6FD602C4-F2B5-4CDF-AC81-AA36094ECC70}"/>
          </ac:spMkLst>
        </pc:spChg>
      </pc:sldChg>
      <pc:sldChg chg="delDesignElem">
        <pc:chgData name="Miller, Crystal" userId="f6ad4fc0-a043-4dcc-adb9-68e2173b875c" providerId="ADAL" clId="{353077E6-6160-4307-8190-F3C24FF8E2AA}" dt="2023-02-23T19:53:28.893" v="1315"/>
        <pc:sldMkLst>
          <pc:docMk/>
          <pc:sldMk cId="3217243633" sldId="311"/>
        </pc:sldMkLst>
      </pc:sldChg>
      <pc:sldChg chg="modSp mod delDesignElem">
        <pc:chgData name="Miller, Crystal" userId="f6ad4fc0-a043-4dcc-adb9-68e2173b875c" providerId="ADAL" clId="{353077E6-6160-4307-8190-F3C24FF8E2AA}" dt="2023-02-23T20:00:41.917" v="1366" actId="2711"/>
        <pc:sldMkLst>
          <pc:docMk/>
          <pc:sldMk cId="811983070" sldId="312"/>
        </pc:sldMkLst>
        <pc:spChg chg="mod">
          <ac:chgData name="Miller, Crystal" userId="f6ad4fc0-a043-4dcc-adb9-68e2173b875c" providerId="ADAL" clId="{353077E6-6160-4307-8190-F3C24FF8E2AA}" dt="2023-02-23T20:00:41.917" v="1366" actId="2711"/>
          <ac:spMkLst>
            <pc:docMk/>
            <pc:sldMk cId="811983070" sldId="312"/>
            <ac:spMk id="5" creationId="{A83A768C-34C2-4050-B718-17AA45E40B54}"/>
          </ac:spMkLst>
        </pc:spChg>
        <pc:picChg chg="mod">
          <ac:chgData name="Miller, Crystal" userId="f6ad4fc0-a043-4dcc-adb9-68e2173b875c" providerId="ADAL" clId="{353077E6-6160-4307-8190-F3C24FF8E2AA}" dt="2023-02-23T20:00:31.293" v="1364" actId="1076"/>
          <ac:picMkLst>
            <pc:docMk/>
            <pc:sldMk cId="811983070" sldId="312"/>
            <ac:picMk id="3" creationId="{C8B7B690-8F75-475F-A0C6-9E8FC8827E49}"/>
          </ac:picMkLst>
        </pc:picChg>
      </pc:sldChg>
      <pc:sldChg chg="del">
        <pc:chgData name="Miller, Crystal" userId="f6ad4fc0-a043-4dcc-adb9-68e2173b875c" providerId="ADAL" clId="{353077E6-6160-4307-8190-F3C24FF8E2AA}" dt="2023-02-23T20:03:14.896" v="1418" actId="47"/>
        <pc:sldMkLst>
          <pc:docMk/>
          <pc:sldMk cId="1463137388" sldId="8515"/>
        </pc:sldMkLst>
      </pc:sldChg>
      <pc:sldChg chg="del">
        <pc:chgData name="Miller, Crystal" userId="f6ad4fc0-a043-4dcc-adb9-68e2173b875c" providerId="ADAL" clId="{353077E6-6160-4307-8190-F3C24FF8E2AA}" dt="2023-02-23T20:03:10.399" v="1417" actId="47"/>
        <pc:sldMkLst>
          <pc:docMk/>
          <pc:sldMk cId="224695249" sldId="8530"/>
        </pc:sldMkLst>
      </pc:sldChg>
      <pc:sldChg chg="del">
        <pc:chgData name="Miller, Crystal" userId="f6ad4fc0-a043-4dcc-adb9-68e2173b875c" providerId="ADAL" clId="{353077E6-6160-4307-8190-F3C24FF8E2AA}" dt="2023-02-23T20:03:21.168" v="1419" actId="47"/>
        <pc:sldMkLst>
          <pc:docMk/>
          <pc:sldMk cId="2067265834" sldId="8540"/>
        </pc:sldMkLst>
      </pc:sldChg>
      <pc:sldChg chg="del">
        <pc:chgData name="Miller, Crystal" userId="f6ad4fc0-a043-4dcc-adb9-68e2173b875c" providerId="ADAL" clId="{353077E6-6160-4307-8190-F3C24FF8E2AA}" dt="2023-02-23T20:03:23.105" v="1420" actId="47"/>
        <pc:sldMkLst>
          <pc:docMk/>
          <pc:sldMk cId="3875453895" sldId="8541"/>
        </pc:sldMkLst>
      </pc:sldChg>
      <pc:sldChg chg="addSp delSp modSp new mod setBg">
        <pc:chgData name="Miller, Crystal" userId="f6ad4fc0-a043-4dcc-adb9-68e2173b875c" providerId="ADAL" clId="{353077E6-6160-4307-8190-F3C24FF8E2AA}" dt="2023-02-23T14:31:04.960" v="272" actId="1076"/>
        <pc:sldMkLst>
          <pc:docMk/>
          <pc:sldMk cId="2123063958" sldId="8542"/>
        </pc:sldMkLst>
        <pc:spChg chg="mod">
          <ac:chgData name="Miller, Crystal" userId="f6ad4fc0-a043-4dcc-adb9-68e2173b875c" providerId="ADAL" clId="{353077E6-6160-4307-8190-F3C24FF8E2AA}" dt="2023-02-23T14:31:04.960" v="272" actId="1076"/>
          <ac:spMkLst>
            <pc:docMk/>
            <pc:sldMk cId="2123063958" sldId="8542"/>
            <ac:spMk id="2" creationId="{44D391D0-1B2E-4B98-BADB-4D436E2FE437}"/>
          </ac:spMkLst>
        </pc:spChg>
        <pc:spChg chg="del">
          <ac:chgData name="Miller, Crystal" userId="f6ad4fc0-a043-4dcc-adb9-68e2173b875c" providerId="ADAL" clId="{353077E6-6160-4307-8190-F3C24FF8E2AA}" dt="2023-02-23T14:19:50.326" v="17"/>
          <ac:spMkLst>
            <pc:docMk/>
            <pc:sldMk cId="2123063958" sldId="8542"/>
            <ac:spMk id="3" creationId="{C1AFCD0E-0646-4543-8B36-AAE651DA030F}"/>
          </ac:spMkLst>
        </pc:spChg>
        <pc:spChg chg="del mod">
          <ac:chgData name="Miller, Crystal" userId="f6ad4fc0-a043-4dcc-adb9-68e2173b875c" providerId="ADAL" clId="{353077E6-6160-4307-8190-F3C24FF8E2AA}" dt="2023-02-23T14:30:19.352" v="111" actId="478"/>
          <ac:spMkLst>
            <pc:docMk/>
            <pc:sldMk cId="2123063958" sldId="8542"/>
            <ac:spMk id="4" creationId="{19C14F88-D741-425E-AF92-FF8CB1EDA733}"/>
          </ac:spMkLst>
        </pc:spChg>
        <pc:spChg chg="add del">
          <ac:chgData name="Miller, Crystal" userId="f6ad4fc0-a043-4dcc-adb9-68e2173b875c" providerId="ADAL" clId="{353077E6-6160-4307-8190-F3C24FF8E2AA}" dt="2023-02-23T14:19:57.245" v="19" actId="26606"/>
          <ac:spMkLst>
            <pc:docMk/>
            <pc:sldMk cId="2123063958" sldId="8542"/>
            <ac:spMk id="10" creationId="{F94AA2BD-2E3F-4B1D-8127-5744B8115311}"/>
          </ac:spMkLst>
        </pc:spChg>
        <pc:spChg chg="add del">
          <ac:chgData name="Miller, Crystal" userId="f6ad4fc0-a043-4dcc-adb9-68e2173b875c" providerId="ADAL" clId="{353077E6-6160-4307-8190-F3C24FF8E2AA}" dt="2023-02-23T14:19:57.245" v="19" actId="26606"/>
          <ac:spMkLst>
            <pc:docMk/>
            <pc:sldMk cId="2123063958" sldId="8542"/>
            <ac:spMk id="12" creationId="{4BD02261-2DC8-4AA8-9E16-7751AE892445}"/>
          </ac:spMkLst>
        </pc:spChg>
        <pc:spChg chg="add del">
          <ac:chgData name="Miller, Crystal" userId="f6ad4fc0-a043-4dcc-adb9-68e2173b875c" providerId="ADAL" clId="{353077E6-6160-4307-8190-F3C24FF8E2AA}" dt="2023-02-23T14:19:57.245" v="19" actId="26606"/>
          <ac:spMkLst>
            <pc:docMk/>
            <pc:sldMk cId="2123063958" sldId="8542"/>
            <ac:spMk id="14" creationId="{3D752CF2-2291-40B5-B462-C17B174C10BC}"/>
          </ac:spMkLst>
        </pc:spChg>
        <pc:spChg chg="add del">
          <ac:chgData name="Miller, Crystal" userId="f6ad4fc0-a043-4dcc-adb9-68e2173b875c" providerId="ADAL" clId="{353077E6-6160-4307-8190-F3C24FF8E2AA}" dt="2023-02-23T14:19:59.638" v="21" actId="26606"/>
          <ac:spMkLst>
            <pc:docMk/>
            <pc:sldMk cId="2123063958" sldId="8542"/>
            <ac:spMk id="16" creationId="{91F32EBA-ED97-466E-8CFA-8382584155D0}"/>
          </ac:spMkLst>
        </pc:spChg>
        <pc:spChg chg="add del">
          <ac:chgData name="Miller, Crystal" userId="f6ad4fc0-a043-4dcc-adb9-68e2173b875c" providerId="ADAL" clId="{353077E6-6160-4307-8190-F3C24FF8E2AA}" dt="2023-02-23T14:19:59.638" v="21" actId="26606"/>
          <ac:spMkLst>
            <pc:docMk/>
            <pc:sldMk cId="2123063958" sldId="8542"/>
            <ac:spMk id="17" creationId="{62A38935-BB53-4DF7-A56E-48DD25B685D7}"/>
          </ac:spMkLst>
        </pc:spChg>
        <pc:spChg chg="add del">
          <ac:chgData name="Miller, Crystal" userId="f6ad4fc0-a043-4dcc-adb9-68e2173b875c" providerId="ADAL" clId="{353077E6-6160-4307-8190-F3C24FF8E2AA}" dt="2023-02-23T14:20:04.256" v="23" actId="26606"/>
          <ac:spMkLst>
            <pc:docMk/>
            <pc:sldMk cId="2123063958" sldId="8542"/>
            <ac:spMk id="19" creationId="{C232B152-3720-4D3B-97ED-45CE5483F16F}"/>
          </ac:spMkLst>
        </pc:spChg>
        <pc:spChg chg="add del">
          <ac:chgData name="Miller, Crystal" userId="f6ad4fc0-a043-4dcc-adb9-68e2173b875c" providerId="ADAL" clId="{353077E6-6160-4307-8190-F3C24FF8E2AA}" dt="2023-02-23T14:20:04.256" v="23" actId="26606"/>
          <ac:spMkLst>
            <pc:docMk/>
            <pc:sldMk cId="2123063958" sldId="8542"/>
            <ac:spMk id="20" creationId="{11BAB570-FF10-4E96-8A3F-FA9804702B89}"/>
          </ac:spMkLst>
        </pc:spChg>
        <pc:spChg chg="add del">
          <ac:chgData name="Miller, Crystal" userId="f6ad4fc0-a043-4dcc-adb9-68e2173b875c" providerId="ADAL" clId="{353077E6-6160-4307-8190-F3C24FF8E2AA}" dt="2023-02-23T14:20:04.256" v="23" actId="26606"/>
          <ac:spMkLst>
            <pc:docMk/>
            <pc:sldMk cId="2123063958" sldId="8542"/>
            <ac:spMk id="21" creationId="{4B9FAFB2-BEB5-4848-8018-BCAD99E2E1AA}"/>
          </ac:spMkLst>
        </pc:spChg>
        <pc:spChg chg="add del">
          <ac:chgData name="Miller, Crystal" userId="f6ad4fc0-a043-4dcc-adb9-68e2173b875c" providerId="ADAL" clId="{353077E6-6160-4307-8190-F3C24FF8E2AA}" dt="2023-02-23T14:20:07.883" v="25" actId="26606"/>
          <ac:spMkLst>
            <pc:docMk/>
            <pc:sldMk cId="2123063958" sldId="8542"/>
            <ac:spMk id="23" creationId="{F13C74B1-5B17-4795-BED0-7140497B445A}"/>
          </ac:spMkLst>
        </pc:spChg>
        <pc:spChg chg="add del">
          <ac:chgData name="Miller, Crystal" userId="f6ad4fc0-a043-4dcc-adb9-68e2173b875c" providerId="ADAL" clId="{353077E6-6160-4307-8190-F3C24FF8E2AA}" dt="2023-02-23T14:20:07.883" v="25" actId="26606"/>
          <ac:spMkLst>
            <pc:docMk/>
            <pc:sldMk cId="2123063958" sldId="8542"/>
            <ac:spMk id="24" creationId="{D4974D33-8DC5-464E-8C6D-BE58F0669C17}"/>
          </ac:spMkLst>
        </pc:spChg>
        <pc:spChg chg="add">
          <ac:chgData name="Miller, Crystal" userId="f6ad4fc0-a043-4dcc-adb9-68e2173b875c" providerId="ADAL" clId="{353077E6-6160-4307-8190-F3C24FF8E2AA}" dt="2023-02-23T14:20:07.912" v="26" actId="26606"/>
          <ac:spMkLst>
            <pc:docMk/>
            <pc:sldMk cId="2123063958" sldId="8542"/>
            <ac:spMk id="26" creationId="{B95B9BA8-1D69-4796-85F5-B6D0BD52354B}"/>
          </ac:spMkLst>
        </pc:spChg>
        <pc:grpChg chg="add">
          <ac:chgData name="Miller, Crystal" userId="f6ad4fc0-a043-4dcc-adb9-68e2173b875c" providerId="ADAL" clId="{353077E6-6160-4307-8190-F3C24FF8E2AA}" dt="2023-02-23T14:20:07.912" v="26" actId="26606"/>
          <ac:grpSpMkLst>
            <pc:docMk/>
            <pc:sldMk cId="2123063958" sldId="8542"/>
            <ac:grpSpMk id="27" creationId="{D44E3F87-3D58-4B03-86B2-15A5C5B9C964}"/>
          </ac:grpSpMkLst>
        </pc:grpChg>
        <pc:picChg chg="add mod ord">
          <ac:chgData name="Miller, Crystal" userId="f6ad4fc0-a043-4dcc-adb9-68e2173b875c" providerId="ADAL" clId="{353077E6-6160-4307-8190-F3C24FF8E2AA}" dt="2023-02-23T14:20:07.912" v="26" actId="26606"/>
          <ac:picMkLst>
            <pc:docMk/>
            <pc:sldMk cId="2123063958" sldId="8542"/>
            <ac:picMk id="5" creationId="{E51FABD2-4450-46A8-B460-18EAC8258692}"/>
          </ac:picMkLst>
        </pc:picChg>
      </pc:sldChg>
      <pc:sldChg chg="addSp delSp modSp new mod">
        <pc:chgData name="Miller, Crystal" userId="f6ad4fc0-a043-4dcc-adb9-68e2173b875c" providerId="ADAL" clId="{353077E6-6160-4307-8190-F3C24FF8E2AA}" dt="2023-02-23T16:46:56.949" v="657"/>
        <pc:sldMkLst>
          <pc:docMk/>
          <pc:sldMk cId="2497241252" sldId="8543"/>
        </pc:sldMkLst>
        <pc:spChg chg="mod">
          <ac:chgData name="Miller, Crystal" userId="f6ad4fc0-a043-4dcc-adb9-68e2173b875c" providerId="ADAL" clId="{353077E6-6160-4307-8190-F3C24FF8E2AA}" dt="2023-02-23T16:44:25.035" v="651" actId="122"/>
          <ac:spMkLst>
            <pc:docMk/>
            <pc:sldMk cId="2497241252" sldId="8543"/>
            <ac:spMk id="2" creationId="{F888247D-FE3B-4046-AC7B-14E73B7932A7}"/>
          </ac:spMkLst>
        </pc:spChg>
        <pc:spChg chg="del mod">
          <ac:chgData name="Miller, Crystal" userId="f6ad4fc0-a043-4dcc-adb9-68e2173b875c" providerId="ADAL" clId="{353077E6-6160-4307-8190-F3C24FF8E2AA}" dt="2023-02-23T15:19:17.413" v="366" actId="1032"/>
          <ac:spMkLst>
            <pc:docMk/>
            <pc:sldMk cId="2497241252" sldId="8543"/>
            <ac:spMk id="3" creationId="{FA1D1E46-52E0-475F-ACC1-00AA59EB1AD1}"/>
          </ac:spMkLst>
        </pc:spChg>
        <pc:spChg chg="add mod">
          <ac:chgData name="Miller, Crystal" userId="f6ad4fc0-a043-4dcc-adb9-68e2173b875c" providerId="ADAL" clId="{353077E6-6160-4307-8190-F3C24FF8E2AA}" dt="2023-02-23T16:43:58.046" v="646" actId="1076"/>
          <ac:spMkLst>
            <pc:docMk/>
            <pc:sldMk cId="2497241252" sldId="8543"/>
            <ac:spMk id="6" creationId="{BB1EA4F8-1B8E-4E5D-8F91-8D176D68BD44}"/>
          </ac:spMkLst>
        </pc:spChg>
        <pc:graphicFrameChg chg="add mod modGraphic">
          <ac:chgData name="Miller, Crystal" userId="f6ad4fc0-a043-4dcc-adb9-68e2173b875c" providerId="ADAL" clId="{353077E6-6160-4307-8190-F3C24FF8E2AA}" dt="2023-02-23T16:46:56.949" v="657"/>
          <ac:graphicFrameMkLst>
            <pc:docMk/>
            <pc:sldMk cId="2497241252" sldId="8543"/>
            <ac:graphicFrameMk id="4" creationId="{E5953BF9-773B-4E4D-9E81-73F9DB73380C}"/>
          </ac:graphicFrameMkLst>
        </pc:graphicFrameChg>
      </pc:sldChg>
      <pc:sldChg chg="addSp delSp modSp new mod setBg">
        <pc:chgData name="Miller, Crystal" userId="f6ad4fc0-a043-4dcc-adb9-68e2173b875c" providerId="ADAL" clId="{353077E6-6160-4307-8190-F3C24FF8E2AA}" dt="2023-02-23T16:52:00.897" v="758" actId="1076"/>
        <pc:sldMkLst>
          <pc:docMk/>
          <pc:sldMk cId="1149080297" sldId="8544"/>
        </pc:sldMkLst>
        <pc:spChg chg="del">
          <ac:chgData name="Miller, Crystal" userId="f6ad4fc0-a043-4dcc-adb9-68e2173b875c" providerId="ADAL" clId="{353077E6-6160-4307-8190-F3C24FF8E2AA}" dt="2023-02-23T16:44:34.082" v="652"/>
          <ac:spMkLst>
            <pc:docMk/>
            <pc:sldMk cId="1149080297" sldId="8544"/>
            <ac:spMk id="2" creationId="{5C7F1ECB-3136-49A3-96EF-AFB251BCA1DC}"/>
          </ac:spMkLst>
        </pc:spChg>
        <pc:spChg chg="mod ord">
          <ac:chgData name="Miller, Crystal" userId="f6ad4fc0-a043-4dcc-adb9-68e2173b875c" providerId="ADAL" clId="{353077E6-6160-4307-8190-F3C24FF8E2AA}" dt="2023-02-23T16:50:57.744" v="747" actId="20577"/>
          <ac:spMkLst>
            <pc:docMk/>
            <pc:sldMk cId="1149080297" sldId="8544"/>
            <ac:spMk id="3" creationId="{86600CDD-96F4-41CB-85CA-6B368DE38E7C}"/>
          </ac:spMkLst>
        </pc:spChg>
        <pc:spChg chg="add mod">
          <ac:chgData name="Miller, Crystal" userId="f6ad4fc0-a043-4dcc-adb9-68e2173b875c" providerId="ADAL" clId="{353077E6-6160-4307-8190-F3C24FF8E2AA}" dt="2023-02-23T16:50:16.091" v="744" actId="26606"/>
          <ac:spMkLst>
            <pc:docMk/>
            <pc:sldMk cId="1149080297" sldId="8544"/>
            <ac:spMk id="4" creationId="{38499B25-2508-4895-B67A-DB468F421B4C}"/>
          </ac:spMkLst>
        </pc:spChg>
        <pc:spChg chg="add del">
          <ac:chgData name="Miller, Crystal" userId="f6ad4fc0-a043-4dcc-adb9-68e2173b875c" providerId="ADAL" clId="{353077E6-6160-4307-8190-F3C24FF8E2AA}" dt="2023-02-23T16:50:16.079" v="743" actId="26606"/>
          <ac:spMkLst>
            <pc:docMk/>
            <pc:sldMk cId="1149080297" sldId="8544"/>
            <ac:spMk id="10" creationId="{D009D6D5-DAC2-4A8B-A17A-E206B9012D09}"/>
          </ac:spMkLst>
        </pc:spChg>
        <pc:spChg chg="add mod">
          <ac:chgData name="Miller, Crystal" userId="f6ad4fc0-a043-4dcc-adb9-68e2173b875c" providerId="ADAL" clId="{353077E6-6160-4307-8190-F3C24FF8E2AA}" dt="2023-02-23T16:52:00.897" v="758" actId="1076"/>
          <ac:spMkLst>
            <pc:docMk/>
            <pc:sldMk cId="1149080297" sldId="8544"/>
            <ac:spMk id="11" creationId="{2301ECD4-4BB9-4134-AE7B-F0B53055CA06}"/>
          </ac:spMkLst>
        </pc:spChg>
        <pc:spChg chg="add">
          <ac:chgData name="Miller, Crystal" userId="f6ad4fc0-a043-4dcc-adb9-68e2173b875c" providerId="ADAL" clId="{353077E6-6160-4307-8190-F3C24FF8E2AA}" dt="2023-02-23T16:50:16.091" v="744" actId="26606"/>
          <ac:spMkLst>
            <pc:docMk/>
            <pc:sldMk cId="1149080297" sldId="8544"/>
            <ac:spMk id="12" creationId="{D4974D33-8DC5-464E-8C6D-BE58F0669C17}"/>
          </ac:spMkLst>
        </pc:spChg>
        <pc:spChg chg="add">
          <ac:chgData name="Miller, Crystal" userId="f6ad4fc0-a043-4dcc-adb9-68e2173b875c" providerId="ADAL" clId="{353077E6-6160-4307-8190-F3C24FF8E2AA}" dt="2023-02-23T16:50:16.091" v="744" actId="26606"/>
          <ac:spMkLst>
            <pc:docMk/>
            <pc:sldMk cId="1149080297" sldId="8544"/>
            <ac:spMk id="13" creationId="{F13C74B1-5B17-4795-BED0-7140497B445A}"/>
          </ac:spMkLst>
        </pc:spChg>
        <pc:picChg chg="add mod">
          <ac:chgData name="Miller, Crystal" userId="f6ad4fc0-a043-4dcc-adb9-68e2173b875c" providerId="ADAL" clId="{353077E6-6160-4307-8190-F3C24FF8E2AA}" dt="2023-02-23T16:50:16.091" v="744" actId="26606"/>
          <ac:picMkLst>
            <pc:docMk/>
            <pc:sldMk cId="1149080297" sldId="8544"/>
            <ac:picMk id="5" creationId="{252117AC-FFD9-4E67-B88C-586BD02C8D4C}"/>
          </ac:picMkLst>
        </pc:picChg>
      </pc:sldChg>
      <pc:sldChg chg="addSp delSp modSp new mod setBg">
        <pc:chgData name="Miller, Crystal" userId="f6ad4fc0-a043-4dcc-adb9-68e2173b875c" providerId="ADAL" clId="{353077E6-6160-4307-8190-F3C24FF8E2AA}" dt="2023-02-23T16:54:54.667" v="829" actId="1076"/>
        <pc:sldMkLst>
          <pc:docMk/>
          <pc:sldMk cId="2094676290" sldId="8545"/>
        </pc:sldMkLst>
        <pc:spChg chg="del">
          <ac:chgData name="Miller, Crystal" userId="f6ad4fc0-a043-4dcc-adb9-68e2173b875c" providerId="ADAL" clId="{353077E6-6160-4307-8190-F3C24FF8E2AA}" dt="2023-02-23T16:53:39.876" v="761" actId="26606"/>
          <ac:spMkLst>
            <pc:docMk/>
            <pc:sldMk cId="2094676290" sldId="8545"/>
            <ac:spMk id="2" creationId="{63D154FB-4087-46A7-A26F-089E84748A3F}"/>
          </ac:spMkLst>
        </pc:spChg>
        <pc:spChg chg="del">
          <ac:chgData name="Miller, Crystal" userId="f6ad4fc0-a043-4dcc-adb9-68e2173b875c" providerId="ADAL" clId="{353077E6-6160-4307-8190-F3C24FF8E2AA}" dt="2023-02-23T16:53:37.166" v="760" actId="22"/>
          <ac:spMkLst>
            <pc:docMk/>
            <pc:sldMk cId="2094676290" sldId="8545"/>
            <ac:spMk id="3" creationId="{AA3DD0E8-BE6F-4291-A914-80D503CDF32F}"/>
          </ac:spMkLst>
        </pc:spChg>
        <pc:spChg chg="add mod">
          <ac:chgData name="Miller, Crystal" userId="f6ad4fc0-a043-4dcc-adb9-68e2173b875c" providerId="ADAL" clId="{353077E6-6160-4307-8190-F3C24FF8E2AA}" dt="2023-02-23T16:54:54.667" v="829" actId="1076"/>
          <ac:spMkLst>
            <pc:docMk/>
            <pc:sldMk cId="2094676290" sldId="8545"/>
            <ac:spMk id="6" creationId="{A3073D48-F86B-4D0E-9914-986717721323}"/>
          </ac:spMkLst>
        </pc:spChg>
        <pc:spChg chg="add">
          <ac:chgData name="Miller, Crystal" userId="f6ad4fc0-a043-4dcc-adb9-68e2173b875c" providerId="ADAL" clId="{353077E6-6160-4307-8190-F3C24FF8E2AA}" dt="2023-02-23T16:53:39.876" v="761" actId="26606"/>
          <ac:spMkLst>
            <pc:docMk/>
            <pc:sldMk cId="2094676290" sldId="8545"/>
            <ac:spMk id="10" creationId="{F3060C83-F051-4F0E-ABAD-AA0DFC48B218}"/>
          </ac:spMkLst>
        </pc:spChg>
        <pc:spChg chg="add">
          <ac:chgData name="Miller, Crystal" userId="f6ad4fc0-a043-4dcc-adb9-68e2173b875c" providerId="ADAL" clId="{353077E6-6160-4307-8190-F3C24FF8E2AA}" dt="2023-02-23T16:53:39.876" v="761" actId="26606"/>
          <ac:spMkLst>
            <pc:docMk/>
            <pc:sldMk cId="2094676290" sldId="8545"/>
            <ac:spMk id="12" creationId="{83C98ABE-055B-441F-B07E-44F97F083C39}"/>
          </ac:spMkLst>
        </pc:spChg>
        <pc:spChg chg="add">
          <ac:chgData name="Miller, Crystal" userId="f6ad4fc0-a043-4dcc-adb9-68e2173b875c" providerId="ADAL" clId="{353077E6-6160-4307-8190-F3C24FF8E2AA}" dt="2023-02-23T16:53:39.876" v="761" actId="26606"/>
          <ac:spMkLst>
            <pc:docMk/>
            <pc:sldMk cId="2094676290" sldId="8545"/>
            <ac:spMk id="14" creationId="{29FDB030-9B49-4CED-8CCD-4D99382388AC}"/>
          </ac:spMkLst>
        </pc:spChg>
        <pc:spChg chg="add">
          <ac:chgData name="Miller, Crystal" userId="f6ad4fc0-a043-4dcc-adb9-68e2173b875c" providerId="ADAL" clId="{353077E6-6160-4307-8190-F3C24FF8E2AA}" dt="2023-02-23T16:53:39.876" v="761" actId="26606"/>
          <ac:spMkLst>
            <pc:docMk/>
            <pc:sldMk cId="2094676290" sldId="8545"/>
            <ac:spMk id="16" creationId="{3783CA14-24A1-485C-8B30-D6A5D87987AD}"/>
          </ac:spMkLst>
        </pc:spChg>
        <pc:spChg chg="add">
          <ac:chgData name="Miller, Crystal" userId="f6ad4fc0-a043-4dcc-adb9-68e2173b875c" providerId="ADAL" clId="{353077E6-6160-4307-8190-F3C24FF8E2AA}" dt="2023-02-23T16:53:39.876" v="761" actId="26606"/>
          <ac:spMkLst>
            <pc:docMk/>
            <pc:sldMk cId="2094676290" sldId="8545"/>
            <ac:spMk id="18" creationId="{9A97C86A-04D6-40F7-AE84-31AB43E6A846}"/>
          </ac:spMkLst>
        </pc:spChg>
        <pc:spChg chg="add">
          <ac:chgData name="Miller, Crystal" userId="f6ad4fc0-a043-4dcc-adb9-68e2173b875c" providerId="ADAL" clId="{353077E6-6160-4307-8190-F3C24FF8E2AA}" dt="2023-02-23T16:53:39.876" v="761" actId="26606"/>
          <ac:spMkLst>
            <pc:docMk/>
            <pc:sldMk cId="2094676290" sldId="8545"/>
            <ac:spMk id="20" creationId="{FF9F2414-84E8-453E-B1F3-389FDE8192D9}"/>
          </ac:spMkLst>
        </pc:spChg>
        <pc:spChg chg="add">
          <ac:chgData name="Miller, Crystal" userId="f6ad4fc0-a043-4dcc-adb9-68e2173b875c" providerId="ADAL" clId="{353077E6-6160-4307-8190-F3C24FF8E2AA}" dt="2023-02-23T16:53:39.876" v="761" actId="26606"/>
          <ac:spMkLst>
            <pc:docMk/>
            <pc:sldMk cId="2094676290" sldId="8545"/>
            <ac:spMk id="22" creationId="{3ECA69A1-7536-43AC-85EF-C7106179F5ED}"/>
          </ac:spMkLst>
        </pc:spChg>
        <pc:picChg chg="add mod ord">
          <ac:chgData name="Miller, Crystal" userId="f6ad4fc0-a043-4dcc-adb9-68e2173b875c" providerId="ADAL" clId="{353077E6-6160-4307-8190-F3C24FF8E2AA}" dt="2023-02-23T16:54:00.292" v="763" actId="27614"/>
          <ac:picMkLst>
            <pc:docMk/>
            <pc:sldMk cId="2094676290" sldId="8545"/>
            <ac:picMk id="5" creationId="{8DA491D8-2F30-42B4-AA24-D1E6CF7DAD69}"/>
          </ac:picMkLst>
        </pc:picChg>
      </pc:sldChg>
      <pc:sldChg chg="addSp delSp modSp mod setBg delDesignElem">
        <pc:chgData name="Miller, Crystal" userId="f6ad4fc0-a043-4dcc-adb9-68e2173b875c" providerId="ADAL" clId="{353077E6-6160-4307-8190-F3C24FF8E2AA}" dt="2023-02-23T19:58:29.234" v="1344"/>
        <pc:sldMkLst>
          <pc:docMk/>
          <pc:sldMk cId="0" sldId="8546"/>
        </pc:sldMkLst>
        <pc:spChg chg="mod ord">
          <ac:chgData name="Miller, Crystal" userId="f6ad4fc0-a043-4dcc-adb9-68e2173b875c" providerId="ADAL" clId="{353077E6-6160-4307-8190-F3C24FF8E2AA}" dt="2023-02-23T16:59:06.621" v="886" actId="27636"/>
          <ac:spMkLst>
            <pc:docMk/>
            <pc:sldMk cId="0" sldId="8546"/>
            <ac:spMk id="7171" creationId="{442421E0-4013-4645-B584-CD40D3022866}"/>
          </ac:spMkLst>
        </pc:spChg>
        <pc:spChg chg="mod">
          <ac:chgData name="Miller, Crystal" userId="f6ad4fc0-a043-4dcc-adb9-68e2173b875c" providerId="ADAL" clId="{353077E6-6160-4307-8190-F3C24FF8E2AA}" dt="2023-02-23T16:56:56.740" v="839" actId="26606"/>
          <ac:spMkLst>
            <pc:docMk/>
            <pc:sldMk cId="0" sldId="8546"/>
            <ac:spMk id="234498" creationId="{1D1C2583-A021-4CF7-BF51-FA25E5871098}"/>
          </ac:spMkLst>
        </pc:spChg>
        <pc:spChg chg="add del">
          <ac:chgData name="Miller, Crystal" userId="f6ad4fc0-a043-4dcc-adb9-68e2173b875c" providerId="ADAL" clId="{353077E6-6160-4307-8190-F3C24FF8E2AA}" dt="2023-02-23T16:56:53.104" v="836" actId="26606"/>
          <ac:spMkLst>
            <pc:docMk/>
            <pc:sldMk cId="0" sldId="8546"/>
            <ac:spMk id="234503" creationId="{D201B58D-2588-49F3-8D14-977F8751B491}"/>
          </ac:spMkLst>
        </pc:spChg>
        <pc:spChg chg="add del">
          <ac:chgData name="Miller, Crystal" userId="f6ad4fc0-a043-4dcc-adb9-68e2173b875c" providerId="ADAL" clId="{353077E6-6160-4307-8190-F3C24FF8E2AA}" dt="2023-02-23T16:56:53.104" v="836" actId="26606"/>
          <ac:spMkLst>
            <pc:docMk/>
            <pc:sldMk cId="0" sldId="8546"/>
            <ac:spMk id="234505" creationId="{244232A0-47B2-482E-96A4-B330D32531EB}"/>
          </ac:spMkLst>
        </pc:spChg>
        <pc:spChg chg="add del">
          <ac:chgData name="Miller, Crystal" userId="f6ad4fc0-a043-4dcc-adb9-68e2173b875c" providerId="ADAL" clId="{353077E6-6160-4307-8190-F3C24FF8E2AA}" dt="2023-02-23T16:56:56.708" v="838" actId="26606"/>
          <ac:spMkLst>
            <pc:docMk/>
            <pc:sldMk cId="0" sldId="8546"/>
            <ac:spMk id="234514" creationId="{18334BB1-AEC3-4BC2-9E17-B8330C35C979}"/>
          </ac:spMkLst>
        </pc:spChg>
        <pc:spChg chg="add del">
          <ac:chgData name="Miller, Crystal" userId="f6ad4fc0-a043-4dcc-adb9-68e2173b875c" providerId="ADAL" clId="{353077E6-6160-4307-8190-F3C24FF8E2AA}" dt="2023-02-23T16:56:56.708" v="838" actId="26606"/>
          <ac:spMkLst>
            <pc:docMk/>
            <pc:sldMk cId="0" sldId="8546"/>
            <ac:spMk id="234516" creationId="{A96FB223-0781-45A3-8DB8-E54A9C574F83}"/>
          </ac:spMkLst>
        </pc:spChg>
        <pc:spChg chg="add del">
          <ac:chgData name="Miller, Crystal" userId="f6ad4fc0-a043-4dcc-adb9-68e2173b875c" providerId="ADAL" clId="{353077E6-6160-4307-8190-F3C24FF8E2AA}" dt="2023-02-23T19:58:29.234" v="1344"/>
          <ac:spMkLst>
            <pc:docMk/>
            <pc:sldMk cId="0" sldId="8546"/>
            <ac:spMk id="234521" creationId="{E0F5EF32-7770-4038-808B-2CEA965C38E5}"/>
          </ac:spMkLst>
        </pc:spChg>
        <pc:spChg chg="add del">
          <ac:chgData name="Miller, Crystal" userId="f6ad4fc0-a043-4dcc-adb9-68e2173b875c" providerId="ADAL" clId="{353077E6-6160-4307-8190-F3C24FF8E2AA}" dt="2023-02-23T19:58:29.234" v="1344"/>
          <ac:spMkLst>
            <pc:docMk/>
            <pc:sldMk cId="0" sldId="8546"/>
            <ac:spMk id="234522" creationId="{D489EB25-952F-439A-92C2-7B53D9A64FAF}"/>
          </ac:spMkLst>
        </pc:spChg>
        <pc:grpChg chg="add del">
          <ac:chgData name="Miller, Crystal" userId="f6ad4fc0-a043-4dcc-adb9-68e2173b875c" providerId="ADAL" clId="{353077E6-6160-4307-8190-F3C24FF8E2AA}" dt="2023-02-23T16:56:56.708" v="838" actId="26606"/>
          <ac:grpSpMkLst>
            <pc:docMk/>
            <pc:sldMk cId="0" sldId="8546"/>
            <ac:grpSpMk id="234517" creationId="{23A29263-7DAF-48BA-82C0-B52872C396AE}"/>
          </ac:grpSpMkLst>
        </pc:grpChg>
        <pc:picChg chg="mod ord">
          <ac:chgData name="Miller, Crystal" userId="f6ad4fc0-a043-4dcc-adb9-68e2173b875c" providerId="ADAL" clId="{353077E6-6160-4307-8190-F3C24FF8E2AA}" dt="2023-02-23T16:56:56.740" v="839" actId="26606"/>
          <ac:picMkLst>
            <pc:docMk/>
            <pc:sldMk cId="0" sldId="8546"/>
            <ac:picMk id="8196" creationId="{5C07F35F-0423-4DBF-B82E-FF64D660B94C}"/>
          </ac:picMkLst>
        </pc:picChg>
        <pc:picChg chg="mod">
          <ac:chgData name="Miller, Crystal" userId="f6ad4fc0-a043-4dcc-adb9-68e2173b875c" providerId="ADAL" clId="{353077E6-6160-4307-8190-F3C24FF8E2AA}" dt="2023-02-23T16:56:56.740" v="839" actId="26606"/>
          <ac:picMkLst>
            <pc:docMk/>
            <pc:sldMk cId="0" sldId="8546"/>
            <ac:picMk id="8197" creationId="{3CCD2D8D-D1C1-40DF-A1F0-4C543DFC398D}"/>
          </ac:picMkLst>
        </pc:picChg>
        <pc:picChg chg="add del">
          <ac:chgData name="Miller, Crystal" userId="f6ad4fc0-a043-4dcc-adb9-68e2173b875c" providerId="ADAL" clId="{353077E6-6160-4307-8190-F3C24FF8E2AA}" dt="2023-02-23T16:56:53.104" v="836" actId="26606"/>
          <ac:picMkLst>
            <pc:docMk/>
            <pc:sldMk cId="0" sldId="8546"/>
            <ac:picMk id="234507" creationId="{F75FFF58-B9EC-4A30-8F41-BF96085CFC2E}"/>
          </ac:picMkLst>
        </pc:picChg>
        <pc:picChg chg="add del">
          <ac:chgData name="Miller, Crystal" userId="f6ad4fc0-a043-4dcc-adb9-68e2173b875c" providerId="ADAL" clId="{353077E6-6160-4307-8190-F3C24FF8E2AA}" dt="2023-02-23T16:56:53.104" v="836" actId="26606"/>
          <ac:picMkLst>
            <pc:docMk/>
            <pc:sldMk cId="0" sldId="8546"/>
            <ac:picMk id="234509" creationId="{469DF0F2-2E13-4EBD-B1E6-F286C4C4B89E}"/>
          </ac:picMkLst>
        </pc:picChg>
        <pc:picChg chg="add del">
          <ac:chgData name="Miller, Crystal" userId="f6ad4fc0-a043-4dcc-adb9-68e2173b875c" providerId="ADAL" clId="{353077E6-6160-4307-8190-F3C24FF8E2AA}" dt="2023-02-23T16:56:56.708" v="838" actId="26606"/>
          <ac:picMkLst>
            <pc:docMk/>
            <pc:sldMk cId="0" sldId="8546"/>
            <ac:picMk id="234513" creationId="{A3582D80-CFF1-4320-93BA-602A57693CED}"/>
          </ac:picMkLst>
        </pc:picChg>
        <pc:picChg chg="add del">
          <ac:chgData name="Miller, Crystal" userId="f6ad4fc0-a043-4dcc-adb9-68e2173b875c" providerId="ADAL" clId="{353077E6-6160-4307-8190-F3C24FF8E2AA}" dt="2023-02-23T16:56:56.708" v="838" actId="26606"/>
          <ac:picMkLst>
            <pc:docMk/>
            <pc:sldMk cId="0" sldId="8546"/>
            <ac:picMk id="234519" creationId="{4D47CF95-D71B-48ED-9A5F-C28A403B1A3C}"/>
          </ac:picMkLst>
        </pc:picChg>
        <pc:picChg chg="add del">
          <ac:chgData name="Miller, Crystal" userId="f6ad4fc0-a043-4dcc-adb9-68e2173b875c" providerId="ADAL" clId="{353077E6-6160-4307-8190-F3C24FF8E2AA}" dt="2023-02-23T19:58:29.234" v="1344"/>
          <ac:picMkLst>
            <pc:docMk/>
            <pc:sldMk cId="0" sldId="8546"/>
            <ac:picMk id="234523" creationId="{579974CC-A2A9-446D-BF72-234776445585}"/>
          </ac:picMkLst>
        </pc:picChg>
        <pc:picChg chg="add del">
          <ac:chgData name="Miller, Crystal" userId="f6ad4fc0-a043-4dcc-adb9-68e2173b875c" providerId="ADAL" clId="{353077E6-6160-4307-8190-F3C24FF8E2AA}" dt="2023-02-23T19:58:29.234" v="1344"/>
          <ac:picMkLst>
            <pc:docMk/>
            <pc:sldMk cId="0" sldId="8546"/>
            <ac:picMk id="234524" creationId="{00554EF0-9EDC-4B04-8BC9-20A14D613B52}"/>
          </ac:picMkLst>
        </pc:picChg>
        <pc:cxnChg chg="add del">
          <ac:chgData name="Miller, Crystal" userId="f6ad4fc0-a043-4dcc-adb9-68e2173b875c" providerId="ADAL" clId="{353077E6-6160-4307-8190-F3C24FF8E2AA}" dt="2023-02-23T16:56:53.104" v="836" actId="26606"/>
          <ac:cxnSpMkLst>
            <pc:docMk/>
            <pc:sldMk cId="0" sldId="8546"/>
            <ac:cxnSpMk id="234511" creationId="{DD6B09B1-F6CD-4C72-B3E4-F31BB3E804A0}"/>
          </ac:cxnSpMkLst>
        </pc:cxnChg>
        <pc:cxnChg chg="add del">
          <ac:chgData name="Miller, Crystal" userId="f6ad4fc0-a043-4dcc-adb9-68e2173b875c" providerId="ADAL" clId="{353077E6-6160-4307-8190-F3C24FF8E2AA}" dt="2023-02-23T16:56:56.708" v="838" actId="26606"/>
          <ac:cxnSpMkLst>
            <pc:docMk/>
            <pc:sldMk cId="0" sldId="8546"/>
            <ac:cxnSpMk id="234515" creationId="{DB55E420-213A-44B2-91B7-BB071B6A5FCD}"/>
          </ac:cxnSpMkLst>
        </pc:cxnChg>
        <pc:cxnChg chg="add del">
          <ac:chgData name="Miller, Crystal" userId="f6ad4fc0-a043-4dcc-adb9-68e2173b875c" providerId="ADAL" clId="{353077E6-6160-4307-8190-F3C24FF8E2AA}" dt="2023-02-23T19:58:29.234" v="1344"/>
          <ac:cxnSpMkLst>
            <pc:docMk/>
            <pc:sldMk cId="0" sldId="8546"/>
            <ac:cxnSpMk id="234525" creationId="{824453E7-C2D7-4BB2-934C-743899F28B9A}"/>
          </ac:cxnSpMkLst>
        </pc:cxnChg>
      </pc:sldChg>
      <pc:sldChg chg="addSp delSp modSp add del mod ord">
        <pc:chgData name="Miller, Crystal" userId="f6ad4fc0-a043-4dcc-adb9-68e2173b875c" providerId="ADAL" clId="{353077E6-6160-4307-8190-F3C24FF8E2AA}" dt="2023-02-23T19:56:19.812" v="1331"/>
        <pc:sldMkLst>
          <pc:docMk/>
          <pc:sldMk cId="0" sldId="8547"/>
        </pc:sldMkLst>
        <pc:spChg chg="del mod">
          <ac:chgData name="Miller, Crystal" userId="f6ad4fc0-a043-4dcc-adb9-68e2173b875c" providerId="ADAL" clId="{353077E6-6160-4307-8190-F3C24FF8E2AA}" dt="2023-02-23T19:55:15.978" v="1324" actId="478"/>
          <ac:spMkLst>
            <pc:docMk/>
            <pc:sldMk cId="0" sldId="8547"/>
            <ac:spMk id="6" creationId="{00000000-0000-0000-0000-000000000000}"/>
          </ac:spMkLst>
        </pc:spChg>
        <pc:grpChg chg="add del">
          <ac:chgData name="Miller, Crystal" userId="f6ad4fc0-a043-4dcc-adb9-68e2173b875c" providerId="ADAL" clId="{353077E6-6160-4307-8190-F3C24FF8E2AA}" dt="2023-02-23T19:55:06.610" v="1321" actId="478"/>
          <ac:grpSpMkLst>
            <pc:docMk/>
            <pc:sldMk cId="0" sldId="8547"/>
            <ac:grpSpMk id="3" creationId="{00000000-0000-0000-0000-000000000000}"/>
          </ac:grpSpMkLst>
        </pc:grpChg>
      </pc:sldChg>
      <pc:sldChg chg="del">
        <pc:chgData name="Miller, Crystal" userId="f6ad4fc0-a043-4dcc-adb9-68e2173b875c" providerId="ADAL" clId="{353077E6-6160-4307-8190-F3C24FF8E2AA}" dt="2023-02-23T20:04:21.381" v="1421" actId="47"/>
        <pc:sldMkLst>
          <pc:docMk/>
          <pc:sldMk cId="0" sldId="8548"/>
        </pc:sldMkLst>
      </pc:sldChg>
      <pc:sldChg chg="modSp new mod">
        <pc:chgData name="Miller, Crystal" userId="f6ad4fc0-a043-4dcc-adb9-68e2173b875c" providerId="ADAL" clId="{353077E6-6160-4307-8190-F3C24FF8E2AA}" dt="2023-02-23T20:12:56.952" v="1522"/>
        <pc:sldMkLst>
          <pc:docMk/>
          <pc:sldMk cId="1205360406" sldId="8548"/>
        </pc:sldMkLst>
        <pc:spChg chg="mod">
          <ac:chgData name="Miller, Crystal" userId="f6ad4fc0-a043-4dcc-adb9-68e2173b875c" providerId="ADAL" clId="{353077E6-6160-4307-8190-F3C24FF8E2AA}" dt="2023-02-23T20:12:56.952" v="1522"/>
          <ac:spMkLst>
            <pc:docMk/>
            <pc:sldMk cId="1205360406" sldId="8548"/>
            <ac:spMk id="2" creationId="{48A66CBD-F20C-4BF7-BCBD-922738FBA1A3}"/>
          </ac:spMkLst>
        </pc:spChg>
        <pc:spChg chg="mod">
          <ac:chgData name="Miller, Crystal" userId="f6ad4fc0-a043-4dcc-adb9-68e2173b875c" providerId="ADAL" clId="{353077E6-6160-4307-8190-F3C24FF8E2AA}" dt="2023-02-23T20:12:56.952" v="1522"/>
          <ac:spMkLst>
            <pc:docMk/>
            <pc:sldMk cId="1205360406" sldId="8548"/>
            <ac:spMk id="3" creationId="{A8BD1342-4640-4FE2-A998-45457D892216}"/>
          </ac:spMkLst>
        </pc:spChg>
      </pc:sldChg>
      <pc:sldChg chg="addSp delSp modSp new mod setBg delDesignElem">
        <pc:chgData name="Miller, Crystal" userId="f6ad4fc0-a043-4dcc-adb9-68e2173b875c" providerId="ADAL" clId="{353077E6-6160-4307-8190-F3C24FF8E2AA}" dt="2023-02-23T20:12:59.604" v="1523" actId="26606"/>
        <pc:sldMkLst>
          <pc:docMk/>
          <pc:sldMk cId="199576672" sldId="8549"/>
        </pc:sldMkLst>
        <pc:spChg chg="del mod ord">
          <ac:chgData name="Miller, Crystal" userId="f6ad4fc0-a043-4dcc-adb9-68e2173b875c" providerId="ADAL" clId="{353077E6-6160-4307-8190-F3C24FF8E2AA}" dt="2023-02-23T20:11:38.259" v="1499" actId="478"/>
          <ac:spMkLst>
            <pc:docMk/>
            <pc:sldMk cId="199576672" sldId="8549"/>
            <ac:spMk id="2" creationId="{3D072561-C587-42B0-9DC9-879E9F3C38F7}"/>
          </ac:spMkLst>
        </pc:spChg>
        <pc:spChg chg="del">
          <ac:chgData name="Miller, Crystal" userId="f6ad4fc0-a043-4dcc-adb9-68e2173b875c" providerId="ADAL" clId="{353077E6-6160-4307-8190-F3C24FF8E2AA}" dt="2023-02-23T20:11:17.724" v="1497"/>
          <ac:spMkLst>
            <pc:docMk/>
            <pc:sldMk cId="199576672" sldId="8549"/>
            <ac:spMk id="3" creationId="{0BC2ACCC-9FBD-417B-957A-B63B4E21B78A}"/>
          </ac:spMkLst>
        </pc:spChg>
        <pc:spChg chg="add del mod">
          <ac:chgData name="Miller, Crystal" userId="f6ad4fc0-a043-4dcc-adb9-68e2173b875c" providerId="ADAL" clId="{353077E6-6160-4307-8190-F3C24FF8E2AA}" dt="2023-02-23T20:12:03.392" v="1506"/>
          <ac:spMkLst>
            <pc:docMk/>
            <pc:sldMk cId="199576672" sldId="8549"/>
            <ac:spMk id="6" creationId="{BD24EC29-505D-4BCE-8B43-B5D8654ECF1B}"/>
          </ac:spMkLst>
        </pc:spChg>
        <pc:spChg chg="add">
          <ac:chgData name="Miller, Crystal" userId="f6ad4fc0-a043-4dcc-adb9-68e2173b875c" providerId="ADAL" clId="{353077E6-6160-4307-8190-F3C24FF8E2AA}" dt="2023-02-23T20:12:59.604" v="1523" actId="26606"/>
          <ac:spMkLst>
            <pc:docMk/>
            <pc:sldMk cId="199576672" sldId="8549"/>
            <ac:spMk id="10" creationId="{CDDE5CDF-1512-4CDA-B956-23D223F8DE44}"/>
          </ac:spMkLst>
        </pc:spChg>
        <pc:spChg chg="add del">
          <ac:chgData name="Miller, Crystal" userId="f6ad4fc0-a043-4dcc-adb9-68e2173b875c" providerId="ADAL" clId="{353077E6-6160-4307-8190-F3C24FF8E2AA}" dt="2023-02-23T20:11:43.967" v="1502" actId="26606"/>
          <ac:spMkLst>
            <pc:docMk/>
            <pc:sldMk cId="199576672" sldId="8549"/>
            <ac:spMk id="11" creationId="{C5725D68-8A0E-415C-AF7F-3771B66B9AC9}"/>
          </ac:spMkLst>
        </pc:spChg>
        <pc:spChg chg="add del">
          <ac:chgData name="Miller, Crystal" userId="f6ad4fc0-a043-4dcc-adb9-68e2173b875c" providerId="ADAL" clId="{353077E6-6160-4307-8190-F3C24FF8E2AA}" dt="2023-02-23T20:12:54.304" v="1519" actId="26606"/>
          <ac:spMkLst>
            <pc:docMk/>
            <pc:sldMk cId="199576672" sldId="8549"/>
            <ac:spMk id="12" creationId="{6738F172-08B9-4BA5-B753-7D93472C0B11}"/>
          </ac:spMkLst>
        </pc:spChg>
        <pc:spChg chg="add del">
          <ac:chgData name="Miller, Crystal" userId="f6ad4fc0-a043-4dcc-adb9-68e2173b875c" providerId="ADAL" clId="{353077E6-6160-4307-8190-F3C24FF8E2AA}" dt="2023-02-23T20:11:43.967" v="1502" actId="26606"/>
          <ac:spMkLst>
            <pc:docMk/>
            <pc:sldMk cId="199576672" sldId="8549"/>
            <ac:spMk id="17" creationId="{719607D7-FF4E-44E3-9C3F-86AA4D44FE17}"/>
          </ac:spMkLst>
        </pc:spChg>
        <pc:spChg chg="add del">
          <ac:chgData name="Miller, Crystal" userId="f6ad4fc0-a043-4dcc-adb9-68e2173b875c" providerId="ADAL" clId="{353077E6-6160-4307-8190-F3C24FF8E2AA}" dt="2023-02-23T20:12:54.304" v="1519" actId="26606"/>
          <ac:spMkLst>
            <pc:docMk/>
            <pc:sldMk cId="199576672" sldId="8549"/>
            <ac:spMk id="18" creationId="{3A992E1B-AAEE-4435-8F48-8C88BE5510B2}"/>
          </ac:spMkLst>
        </pc:spChg>
        <pc:spChg chg="add del">
          <ac:chgData name="Miller, Crystal" userId="f6ad4fc0-a043-4dcc-adb9-68e2173b875c" providerId="ADAL" clId="{353077E6-6160-4307-8190-F3C24FF8E2AA}" dt="2023-02-23T20:12:54.304" v="1519" actId="26606"/>
          <ac:spMkLst>
            <pc:docMk/>
            <pc:sldMk cId="199576672" sldId="8549"/>
            <ac:spMk id="20" creationId="{476C2E52-E592-4F3F-BC13-5BD8518E2EBF}"/>
          </ac:spMkLst>
        </pc:spChg>
        <pc:spChg chg="add del">
          <ac:chgData name="Miller, Crystal" userId="f6ad4fc0-a043-4dcc-adb9-68e2173b875c" providerId="ADAL" clId="{353077E6-6160-4307-8190-F3C24FF8E2AA}" dt="2023-02-23T20:12:56.952" v="1522"/>
          <ac:spMkLst>
            <pc:docMk/>
            <pc:sldMk cId="199576672" sldId="8549"/>
            <ac:spMk id="22" creationId="{CDDE5CDF-1512-4CDA-B956-23D223F8DE44}"/>
          </ac:spMkLst>
        </pc:spChg>
        <pc:spChg chg="add del">
          <ac:chgData name="Miller, Crystal" userId="f6ad4fc0-a043-4dcc-adb9-68e2173b875c" providerId="ADAL" clId="{353077E6-6160-4307-8190-F3C24FF8E2AA}" dt="2023-02-23T20:11:43.940" v="1501" actId="26606"/>
          <ac:spMkLst>
            <pc:docMk/>
            <pc:sldMk cId="199576672" sldId="8549"/>
            <ac:spMk id="26" creationId="{50B488F5-9CE4-4346-B22F-600286ED4D8F}"/>
          </ac:spMkLst>
        </pc:spChg>
        <pc:spChg chg="add del">
          <ac:chgData name="Miller, Crystal" userId="f6ad4fc0-a043-4dcc-adb9-68e2173b875c" providerId="ADAL" clId="{353077E6-6160-4307-8190-F3C24FF8E2AA}" dt="2023-02-23T20:12:56.952" v="1522"/>
          <ac:spMkLst>
            <pc:docMk/>
            <pc:sldMk cId="199576672" sldId="8549"/>
            <ac:spMk id="27" creationId="{62C9703D-C8F9-44AD-A7C0-C2F3871F8C1B}"/>
          </ac:spMkLst>
        </pc:spChg>
        <pc:spChg chg="add">
          <ac:chgData name="Miller, Crystal" userId="f6ad4fc0-a043-4dcc-adb9-68e2173b875c" providerId="ADAL" clId="{353077E6-6160-4307-8190-F3C24FF8E2AA}" dt="2023-02-23T20:12:59.604" v="1523" actId="26606"/>
          <ac:spMkLst>
            <pc:docMk/>
            <pc:sldMk cId="199576672" sldId="8549"/>
            <ac:spMk id="31" creationId="{2C6F198E-F7A1-4125-910D-641C0C2A76D5}"/>
          </ac:spMkLst>
        </pc:spChg>
        <pc:spChg chg="add del">
          <ac:chgData name="Miller, Crystal" userId="f6ad4fc0-a043-4dcc-adb9-68e2173b875c" providerId="ADAL" clId="{353077E6-6160-4307-8190-F3C24FF8E2AA}" dt="2023-02-23T20:11:43.940" v="1501" actId="26606"/>
          <ac:spMkLst>
            <pc:docMk/>
            <pc:sldMk cId="199576672" sldId="8549"/>
            <ac:spMk id="32" creationId="{B374BF5C-C264-47AF-9C49-1875F88B92C9}"/>
          </ac:spMkLst>
        </pc:spChg>
        <pc:spChg chg="add">
          <ac:chgData name="Miller, Crystal" userId="f6ad4fc0-a043-4dcc-adb9-68e2173b875c" providerId="ADAL" clId="{353077E6-6160-4307-8190-F3C24FF8E2AA}" dt="2023-02-23T20:12:59.604" v="1523" actId="26606"/>
          <ac:spMkLst>
            <pc:docMk/>
            <pc:sldMk cId="199576672" sldId="8549"/>
            <ac:spMk id="33" creationId="{907C3A25-D9A7-4F2D-B44C-FA8EB24C7AFD}"/>
          </ac:spMkLst>
        </pc:spChg>
        <pc:spChg chg="add del">
          <ac:chgData name="Miller, Crystal" userId="f6ad4fc0-a043-4dcc-adb9-68e2173b875c" providerId="ADAL" clId="{353077E6-6160-4307-8190-F3C24FF8E2AA}" dt="2023-02-23T20:11:43.940" v="1501" actId="26606"/>
          <ac:spMkLst>
            <pc:docMk/>
            <pc:sldMk cId="199576672" sldId="8549"/>
            <ac:spMk id="34" creationId="{EA9A5156-A214-495D-9493-B85A2B08F1E7}"/>
          </ac:spMkLst>
        </pc:spChg>
        <pc:spChg chg="add">
          <ac:chgData name="Miller, Crystal" userId="f6ad4fc0-a043-4dcc-adb9-68e2173b875c" providerId="ADAL" clId="{353077E6-6160-4307-8190-F3C24FF8E2AA}" dt="2023-02-23T20:12:59.604" v="1523" actId="26606"/>
          <ac:spMkLst>
            <pc:docMk/>
            <pc:sldMk cId="199576672" sldId="8549"/>
            <ac:spMk id="35" creationId="{18E8515E-B8C8-482A-A9B5-CE57BC080AAD}"/>
          </ac:spMkLst>
        </pc:spChg>
        <pc:spChg chg="add del">
          <ac:chgData name="Miller, Crystal" userId="f6ad4fc0-a043-4dcc-adb9-68e2173b875c" providerId="ADAL" clId="{353077E6-6160-4307-8190-F3C24FF8E2AA}" dt="2023-02-23T20:11:43.940" v="1501" actId="26606"/>
          <ac:spMkLst>
            <pc:docMk/>
            <pc:sldMk cId="199576672" sldId="8549"/>
            <ac:spMk id="42" creationId="{F07A6A06-44A6-41CD-B49D-7FAFA5119B02}"/>
          </ac:spMkLst>
        </pc:spChg>
        <pc:spChg chg="add del">
          <ac:chgData name="Miller, Crystal" userId="f6ad4fc0-a043-4dcc-adb9-68e2173b875c" providerId="ADAL" clId="{353077E6-6160-4307-8190-F3C24FF8E2AA}" dt="2023-02-23T20:12:25.972" v="1509" actId="26606"/>
          <ac:spMkLst>
            <pc:docMk/>
            <pc:sldMk cId="199576672" sldId="8549"/>
            <ac:spMk id="49" creationId="{45B2D936-4E08-4928-90A3-EB1B6784A5DE}"/>
          </ac:spMkLst>
        </pc:spChg>
        <pc:spChg chg="add del">
          <ac:chgData name="Miller, Crystal" userId="f6ad4fc0-a043-4dcc-adb9-68e2173b875c" providerId="ADAL" clId="{353077E6-6160-4307-8190-F3C24FF8E2AA}" dt="2023-02-23T20:12:25.963" v="1508" actId="26606"/>
          <ac:spMkLst>
            <pc:docMk/>
            <pc:sldMk cId="199576672" sldId="8549"/>
            <ac:spMk id="55" creationId="{25C230E4-F3CA-CAC7-B49A-0C6A4984E886}"/>
          </ac:spMkLst>
        </pc:spChg>
        <pc:spChg chg="add del">
          <ac:chgData name="Miller, Crystal" userId="f6ad4fc0-a043-4dcc-adb9-68e2173b875c" providerId="ADAL" clId="{353077E6-6160-4307-8190-F3C24FF8E2AA}" dt="2023-02-23T20:12:25.963" v="1508" actId="26606"/>
          <ac:spMkLst>
            <pc:docMk/>
            <pc:sldMk cId="199576672" sldId="8549"/>
            <ac:spMk id="58" creationId="{683CECF1-343D-4CCE-81D8-FC14A12A7A86}"/>
          </ac:spMkLst>
        </pc:spChg>
        <pc:spChg chg="add del">
          <ac:chgData name="Miller, Crystal" userId="f6ad4fc0-a043-4dcc-adb9-68e2173b875c" providerId="ADAL" clId="{353077E6-6160-4307-8190-F3C24FF8E2AA}" dt="2023-02-23T20:12:25.963" v="1508" actId="26606"/>
          <ac:spMkLst>
            <pc:docMk/>
            <pc:sldMk cId="199576672" sldId="8549"/>
            <ac:spMk id="60" creationId="{4D8C8DD9-12AA-4935-A6DE-05EACDADDDEE}"/>
          </ac:spMkLst>
        </pc:spChg>
        <pc:spChg chg="add del">
          <ac:chgData name="Miller, Crystal" userId="f6ad4fc0-a043-4dcc-adb9-68e2173b875c" providerId="ADAL" clId="{353077E6-6160-4307-8190-F3C24FF8E2AA}" dt="2023-02-23T20:12:29.135" v="1510" actId="478"/>
          <ac:spMkLst>
            <pc:docMk/>
            <pc:sldMk cId="199576672" sldId="8549"/>
            <ac:spMk id="72" creationId="{B903D41B-3DB6-4F50-30DA-A5F29764E63D}"/>
          </ac:spMkLst>
        </pc:spChg>
        <pc:spChg chg="add del">
          <ac:chgData name="Miller, Crystal" userId="f6ad4fc0-a043-4dcc-adb9-68e2173b875c" providerId="ADAL" clId="{353077E6-6160-4307-8190-F3C24FF8E2AA}" dt="2023-02-23T20:12:36.386" v="1512" actId="26606"/>
          <ac:spMkLst>
            <pc:docMk/>
            <pc:sldMk cId="199576672" sldId="8549"/>
            <ac:spMk id="79" creationId="{CDDE5CDF-1512-4CDA-B956-23D223F8DE44}"/>
          </ac:spMkLst>
        </pc:spChg>
        <pc:spChg chg="add del">
          <ac:chgData name="Miller, Crystal" userId="f6ad4fc0-a043-4dcc-adb9-68e2173b875c" providerId="ADAL" clId="{353077E6-6160-4307-8190-F3C24FF8E2AA}" dt="2023-02-23T20:12:36.386" v="1512" actId="26606"/>
          <ac:spMkLst>
            <pc:docMk/>
            <pc:sldMk cId="199576672" sldId="8549"/>
            <ac:spMk id="85" creationId="{B6E6531A-0776-43BA-A852-5FB5C77534D5}"/>
          </ac:spMkLst>
        </pc:spChg>
        <pc:spChg chg="add del">
          <ac:chgData name="Miller, Crystal" userId="f6ad4fc0-a043-4dcc-adb9-68e2173b875c" providerId="ADAL" clId="{353077E6-6160-4307-8190-F3C24FF8E2AA}" dt="2023-02-23T20:12:36.386" v="1512" actId="26606"/>
          <ac:spMkLst>
            <pc:docMk/>
            <pc:sldMk cId="199576672" sldId="8549"/>
            <ac:spMk id="87" creationId="{F8C5273F-2B84-46BF-A94F-1A20E13B3AA1}"/>
          </ac:spMkLst>
        </pc:spChg>
        <pc:spChg chg="add del">
          <ac:chgData name="Miller, Crystal" userId="f6ad4fc0-a043-4dcc-adb9-68e2173b875c" providerId="ADAL" clId="{353077E6-6160-4307-8190-F3C24FF8E2AA}" dt="2023-02-23T20:12:43.398" v="1514" actId="26606"/>
          <ac:spMkLst>
            <pc:docMk/>
            <pc:sldMk cId="199576672" sldId="8549"/>
            <ac:spMk id="89" creationId="{6738F172-08B9-4BA5-B753-7D93472C0B11}"/>
          </ac:spMkLst>
        </pc:spChg>
        <pc:spChg chg="add del">
          <ac:chgData name="Miller, Crystal" userId="f6ad4fc0-a043-4dcc-adb9-68e2173b875c" providerId="ADAL" clId="{353077E6-6160-4307-8190-F3C24FF8E2AA}" dt="2023-02-23T20:12:47.668" v="1517"/>
          <ac:spMkLst>
            <pc:docMk/>
            <pc:sldMk cId="199576672" sldId="8549"/>
            <ac:spMk id="93" creationId="{CDDE5CDF-1512-4CDA-B956-23D223F8DE44}"/>
          </ac:spMkLst>
        </pc:spChg>
        <pc:spChg chg="add del">
          <ac:chgData name="Miller, Crystal" userId="f6ad4fc0-a043-4dcc-adb9-68e2173b875c" providerId="ADAL" clId="{353077E6-6160-4307-8190-F3C24FF8E2AA}" dt="2023-02-23T20:12:47.668" v="1517"/>
          <ac:spMkLst>
            <pc:docMk/>
            <pc:sldMk cId="199576672" sldId="8549"/>
            <ac:spMk id="96" creationId="{62C9703D-C8F9-44AD-A7C0-C2F3871F8C1B}"/>
          </ac:spMkLst>
        </pc:spChg>
        <pc:grpChg chg="add del">
          <ac:chgData name="Miller, Crystal" userId="f6ad4fc0-a043-4dcc-adb9-68e2173b875c" providerId="ADAL" clId="{353077E6-6160-4307-8190-F3C24FF8E2AA}" dt="2023-02-23T20:11:43.940" v="1501" actId="26606"/>
          <ac:grpSpMkLst>
            <pc:docMk/>
            <pc:sldMk cId="199576672" sldId="8549"/>
            <ac:grpSpMk id="38" creationId="{B26DC251-CF3C-487C-93C0-74344C2700C0}"/>
          </ac:grpSpMkLst>
        </pc:grpChg>
        <pc:grpChg chg="add del">
          <ac:chgData name="Miller, Crystal" userId="f6ad4fc0-a043-4dcc-adb9-68e2173b875c" providerId="ADAL" clId="{353077E6-6160-4307-8190-F3C24FF8E2AA}" dt="2023-02-23T20:12:25.963" v="1508" actId="26606"/>
          <ac:grpSpMkLst>
            <pc:docMk/>
            <pc:sldMk cId="199576672" sldId="8549"/>
            <ac:grpSpMk id="64" creationId="{C50EE599-83F0-4F92-85EF-F5B760FC1C5E}"/>
          </ac:grpSpMkLst>
        </pc:grpChg>
        <pc:grpChg chg="add del">
          <ac:chgData name="Miller, Crystal" userId="f6ad4fc0-a043-4dcc-adb9-68e2173b875c" providerId="ADAL" clId="{353077E6-6160-4307-8190-F3C24FF8E2AA}" dt="2023-02-23T20:12:43.421" v="1515" actId="26606"/>
          <ac:grpSpMkLst>
            <pc:docMk/>
            <pc:sldMk cId="199576672" sldId="8549"/>
            <ac:grpSpMk id="73" creationId="{C0C75A5C-43F0-47CF-9403-0A7FD5500D2A}"/>
          </ac:grpSpMkLst>
        </pc:grpChg>
        <pc:picChg chg="add del mod">
          <ac:chgData name="Miller, Crystal" userId="f6ad4fc0-a043-4dcc-adb9-68e2173b875c" providerId="ADAL" clId="{353077E6-6160-4307-8190-F3C24FF8E2AA}" dt="2023-02-23T20:12:01.403" v="1505" actId="478"/>
          <ac:picMkLst>
            <pc:docMk/>
            <pc:sldMk cId="199576672" sldId="8549"/>
            <ac:picMk id="4" creationId="{DA5A851A-DDB3-413D-A6EB-9FCF2BBDD3D4}"/>
          </ac:picMkLst>
        </pc:picChg>
        <pc:picChg chg="add mod">
          <ac:chgData name="Miller, Crystal" userId="f6ad4fc0-a043-4dcc-adb9-68e2173b875c" providerId="ADAL" clId="{353077E6-6160-4307-8190-F3C24FF8E2AA}" dt="2023-02-23T20:12:59.604" v="1523" actId="26606"/>
          <ac:picMkLst>
            <pc:docMk/>
            <pc:sldMk cId="199576672" sldId="8549"/>
            <ac:picMk id="7" creationId="{463AADC6-1CC0-4CDC-91FF-D56915C50C77}"/>
          </ac:picMkLst>
        </pc:picChg>
        <pc:picChg chg="add del">
          <ac:chgData name="Miller, Crystal" userId="f6ad4fc0-a043-4dcc-adb9-68e2173b875c" providerId="ADAL" clId="{353077E6-6160-4307-8190-F3C24FF8E2AA}" dt="2023-02-23T20:11:43.967" v="1502" actId="26606"/>
          <ac:picMkLst>
            <pc:docMk/>
            <pc:sldMk cId="199576672" sldId="8549"/>
            <ac:picMk id="9" creationId="{6C4AC067-D504-471C-8EA7-D3CB990B8D61}"/>
          </ac:picMkLst>
        </pc:picChg>
        <pc:picChg chg="add del">
          <ac:chgData name="Miller, Crystal" userId="f6ad4fc0-a043-4dcc-adb9-68e2173b875c" providerId="ADAL" clId="{353077E6-6160-4307-8190-F3C24FF8E2AA}" dt="2023-02-23T20:12:54.304" v="1519" actId="26606"/>
          <ac:picMkLst>
            <pc:docMk/>
            <pc:sldMk cId="199576672" sldId="8549"/>
            <ac:picMk id="14" creationId="{C900681B-C4FD-40B3-B5BC-C33231614C91}"/>
          </ac:picMkLst>
        </pc:picChg>
        <pc:picChg chg="add del">
          <ac:chgData name="Miller, Crystal" userId="f6ad4fc0-a043-4dcc-adb9-68e2173b875c" providerId="ADAL" clId="{353077E6-6160-4307-8190-F3C24FF8E2AA}" dt="2023-02-23T20:11:43.967" v="1502" actId="26606"/>
          <ac:picMkLst>
            <pc:docMk/>
            <pc:sldMk cId="199576672" sldId="8549"/>
            <ac:picMk id="15" creationId="{6C6CF9F7-5642-4F7B-8A15-C78EA0AB92AC}"/>
          </ac:picMkLst>
        </pc:picChg>
        <pc:picChg chg="add del">
          <ac:chgData name="Miller, Crystal" userId="f6ad4fc0-a043-4dcc-adb9-68e2173b875c" providerId="ADAL" clId="{353077E6-6160-4307-8190-F3C24FF8E2AA}" dt="2023-02-23T20:11:43.967" v="1502" actId="26606"/>
          <ac:picMkLst>
            <pc:docMk/>
            <pc:sldMk cId="199576672" sldId="8549"/>
            <ac:picMk id="19" creationId="{CC3919EB-D15F-420D-ACCC-230A8D55D66F}"/>
          </ac:picMkLst>
        </pc:picChg>
        <pc:picChg chg="add">
          <ac:chgData name="Miller, Crystal" userId="f6ad4fc0-a043-4dcc-adb9-68e2173b875c" providerId="ADAL" clId="{353077E6-6160-4307-8190-F3C24FF8E2AA}" dt="2023-02-23T20:12:59.604" v="1523" actId="26606"/>
          <ac:picMkLst>
            <pc:docMk/>
            <pc:sldMk cId="199576672" sldId="8549"/>
            <ac:picMk id="21" creationId="{B029D7D8-5A6B-4C76-94C8-15798C6C5ADB}"/>
          </ac:picMkLst>
        </pc:picChg>
        <pc:picChg chg="add del">
          <ac:chgData name="Miller, Crystal" userId="f6ad4fc0-a043-4dcc-adb9-68e2173b875c" providerId="ADAL" clId="{353077E6-6160-4307-8190-F3C24FF8E2AA}" dt="2023-02-23T20:12:56.952" v="1522"/>
          <ac:picMkLst>
            <pc:docMk/>
            <pc:sldMk cId="199576672" sldId="8549"/>
            <ac:picMk id="23" creationId="{B029D7D8-5A6B-4C76-94C8-15798C6C5ADB}"/>
          </ac:picMkLst>
        </pc:picChg>
        <pc:picChg chg="add del">
          <ac:chgData name="Miller, Crystal" userId="f6ad4fc0-a043-4dcc-adb9-68e2173b875c" providerId="ADAL" clId="{353077E6-6160-4307-8190-F3C24FF8E2AA}" dt="2023-02-23T20:11:43.940" v="1501" actId="26606"/>
          <ac:picMkLst>
            <pc:docMk/>
            <pc:sldMk cId="199576672" sldId="8549"/>
            <ac:picMk id="24" creationId="{CB1DE69F-569C-4A49-8E50-4093C135AECF}"/>
          </ac:picMkLst>
        </pc:picChg>
        <pc:picChg chg="add del">
          <ac:chgData name="Miller, Crystal" userId="f6ad4fc0-a043-4dcc-adb9-68e2173b875c" providerId="ADAL" clId="{353077E6-6160-4307-8190-F3C24FF8E2AA}" dt="2023-02-23T20:11:43.940" v="1501" actId="26606"/>
          <ac:picMkLst>
            <pc:docMk/>
            <pc:sldMk cId="199576672" sldId="8549"/>
            <ac:picMk id="30" creationId="{16176A8D-754E-4699-9AAC-A833466A201A}"/>
          </ac:picMkLst>
        </pc:picChg>
        <pc:picChg chg="add del">
          <ac:chgData name="Miller, Crystal" userId="f6ad4fc0-a043-4dcc-adb9-68e2173b875c" providerId="ADAL" clId="{353077E6-6160-4307-8190-F3C24FF8E2AA}" dt="2023-02-23T20:11:43.940" v="1501" actId="26606"/>
          <ac:picMkLst>
            <pc:docMk/>
            <pc:sldMk cId="199576672" sldId="8549"/>
            <ac:picMk id="36" creationId="{14043B93-31EA-42C9-A52B-7B10135FCB7F}"/>
          </ac:picMkLst>
        </pc:picChg>
        <pc:picChg chg="add del">
          <ac:chgData name="Miller, Crystal" userId="f6ad4fc0-a043-4dcc-adb9-68e2173b875c" providerId="ADAL" clId="{353077E6-6160-4307-8190-F3C24FF8E2AA}" dt="2023-02-23T20:11:43.940" v="1501" actId="26606"/>
          <ac:picMkLst>
            <pc:docMk/>
            <pc:sldMk cId="199576672" sldId="8549"/>
            <ac:picMk id="44" creationId="{374CBFC4-E02A-4F3E-AB09-DAD63A764C16}"/>
          </ac:picMkLst>
        </pc:picChg>
        <pc:picChg chg="add del">
          <ac:chgData name="Miller, Crystal" userId="f6ad4fc0-a043-4dcc-adb9-68e2173b875c" providerId="ADAL" clId="{353077E6-6160-4307-8190-F3C24FF8E2AA}" dt="2023-02-23T20:12:25.972" v="1509" actId="26606"/>
          <ac:picMkLst>
            <pc:docMk/>
            <pc:sldMk cId="199576672" sldId="8549"/>
            <ac:picMk id="48" creationId="{907B27AF-AFED-4FF4-8065-09E2ECD43159}"/>
          </ac:picMkLst>
        </pc:picChg>
        <pc:picChg chg="add del">
          <ac:chgData name="Miller, Crystal" userId="f6ad4fc0-a043-4dcc-adb9-68e2173b875c" providerId="ADAL" clId="{353077E6-6160-4307-8190-F3C24FF8E2AA}" dt="2023-02-23T20:12:25.972" v="1509" actId="26606"/>
          <ac:picMkLst>
            <pc:docMk/>
            <pc:sldMk cId="199576672" sldId="8549"/>
            <ac:picMk id="51" creationId="{AAFAFBB4-6847-45A2-97CE-8853D99697AC}"/>
          </ac:picMkLst>
        </pc:picChg>
        <pc:picChg chg="add del">
          <ac:chgData name="Miller, Crystal" userId="f6ad4fc0-a043-4dcc-adb9-68e2173b875c" providerId="ADAL" clId="{353077E6-6160-4307-8190-F3C24FF8E2AA}" dt="2023-02-23T20:12:25.963" v="1508" actId="26606"/>
          <ac:picMkLst>
            <pc:docMk/>
            <pc:sldMk cId="199576672" sldId="8549"/>
            <ac:picMk id="62" creationId="{E4C54BC8-CF23-429D-A14B-9E16015839B4}"/>
          </ac:picMkLst>
        </pc:picChg>
        <pc:picChg chg="add del">
          <ac:chgData name="Miller, Crystal" userId="f6ad4fc0-a043-4dcc-adb9-68e2173b875c" providerId="ADAL" clId="{353077E6-6160-4307-8190-F3C24FF8E2AA}" dt="2023-02-23T20:12:25.963" v="1508" actId="26606"/>
          <ac:picMkLst>
            <pc:docMk/>
            <pc:sldMk cId="199576672" sldId="8549"/>
            <ac:picMk id="68" creationId="{5EADD913-1FB7-4B46-9CA9-86858689E08B}"/>
          </ac:picMkLst>
        </pc:picChg>
        <pc:picChg chg="add del">
          <ac:chgData name="Miller, Crystal" userId="f6ad4fc0-a043-4dcc-adb9-68e2173b875c" providerId="ADAL" clId="{353077E6-6160-4307-8190-F3C24FF8E2AA}" dt="2023-02-23T20:12:36.386" v="1512" actId="26606"/>
          <ac:picMkLst>
            <pc:docMk/>
            <pc:sldMk cId="199576672" sldId="8549"/>
            <ac:picMk id="81" creationId="{B029D7D8-5A6B-4C76-94C8-15798C6C5ADB}"/>
          </ac:picMkLst>
        </pc:picChg>
        <pc:picChg chg="add del">
          <ac:chgData name="Miller, Crystal" userId="f6ad4fc0-a043-4dcc-adb9-68e2173b875c" providerId="ADAL" clId="{353077E6-6160-4307-8190-F3C24FF8E2AA}" dt="2023-02-23T20:12:43.398" v="1514" actId="26606"/>
          <ac:picMkLst>
            <pc:docMk/>
            <pc:sldMk cId="199576672" sldId="8549"/>
            <ac:picMk id="90" creationId="{C900681B-C4FD-40B3-B5BC-C33231614C91}"/>
          </ac:picMkLst>
        </pc:picChg>
        <pc:picChg chg="add del">
          <ac:chgData name="Miller, Crystal" userId="f6ad4fc0-a043-4dcc-adb9-68e2173b875c" providerId="ADAL" clId="{353077E6-6160-4307-8190-F3C24FF8E2AA}" dt="2023-02-23T20:12:47.668" v="1517"/>
          <ac:picMkLst>
            <pc:docMk/>
            <pc:sldMk cId="199576672" sldId="8549"/>
            <ac:picMk id="94" creationId="{B029D7D8-5A6B-4C76-94C8-15798C6C5ADB}"/>
          </ac:picMkLst>
        </pc:picChg>
        <pc:cxnChg chg="add del">
          <ac:chgData name="Miller, Crystal" userId="f6ad4fc0-a043-4dcc-adb9-68e2173b875c" providerId="ADAL" clId="{353077E6-6160-4307-8190-F3C24FF8E2AA}" dt="2023-02-23T20:11:43.967" v="1502" actId="26606"/>
          <ac:cxnSpMkLst>
            <pc:docMk/>
            <pc:sldMk cId="199576672" sldId="8549"/>
            <ac:cxnSpMk id="13" creationId="{6BE714B4-F36E-4926-93B3-190E5EC13C08}"/>
          </ac:cxnSpMkLst>
        </pc:cxnChg>
        <pc:cxnChg chg="add del">
          <ac:chgData name="Miller, Crystal" userId="f6ad4fc0-a043-4dcc-adb9-68e2173b875c" providerId="ADAL" clId="{353077E6-6160-4307-8190-F3C24FF8E2AA}" dt="2023-02-23T20:12:54.304" v="1519" actId="26606"/>
          <ac:cxnSpMkLst>
            <pc:docMk/>
            <pc:sldMk cId="199576672" sldId="8549"/>
            <ac:cxnSpMk id="16" creationId="{FEAACD67-2FB5-4530-9B74-8D946F1CE9E3}"/>
          </ac:cxnSpMkLst>
        </pc:cxnChg>
        <pc:cxnChg chg="add del">
          <ac:chgData name="Miller, Crystal" userId="f6ad4fc0-a043-4dcc-adb9-68e2173b875c" providerId="ADAL" clId="{353077E6-6160-4307-8190-F3C24FF8E2AA}" dt="2023-02-23T20:12:56.952" v="1522"/>
          <ac:cxnSpMkLst>
            <pc:docMk/>
            <pc:sldMk cId="199576672" sldId="8549"/>
            <ac:cxnSpMk id="25" creationId="{A5C9319C-E20D-4884-952F-60B6A58C3E34}"/>
          </ac:cxnSpMkLst>
        </pc:cxnChg>
        <pc:cxnChg chg="add del">
          <ac:chgData name="Miller, Crystal" userId="f6ad4fc0-a043-4dcc-adb9-68e2173b875c" providerId="ADAL" clId="{353077E6-6160-4307-8190-F3C24FF8E2AA}" dt="2023-02-23T20:11:43.940" v="1501" actId="26606"/>
          <ac:cxnSpMkLst>
            <pc:docMk/>
            <pc:sldMk cId="199576672" sldId="8549"/>
            <ac:cxnSpMk id="28" creationId="{5F76596F-57DF-4A0C-96D9-046DC3B30E9F}"/>
          </ac:cxnSpMkLst>
        </pc:cxnChg>
        <pc:cxnChg chg="add">
          <ac:chgData name="Miller, Crystal" userId="f6ad4fc0-a043-4dcc-adb9-68e2173b875c" providerId="ADAL" clId="{353077E6-6160-4307-8190-F3C24FF8E2AA}" dt="2023-02-23T20:12:59.604" v="1523" actId="26606"/>
          <ac:cxnSpMkLst>
            <pc:docMk/>
            <pc:sldMk cId="199576672" sldId="8549"/>
            <ac:cxnSpMk id="29" creationId="{A5C9319C-E20D-4884-952F-60B6A58C3E34}"/>
          </ac:cxnSpMkLst>
        </pc:cxnChg>
        <pc:cxnChg chg="add del">
          <ac:chgData name="Miller, Crystal" userId="f6ad4fc0-a043-4dcc-adb9-68e2173b875c" providerId="ADAL" clId="{353077E6-6160-4307-8190-F3C24FF8E2AA}" dt="2023-02-23T20:11:43.940" v="1501" actId="26606"/>
          <ac:cxnSpMkLst>
            <pc:docMk/>
            <pc:sldMk cId="199576672" sldId="8549"/>
            <ac:cxnSpMk id="46" creationId="{170F181A-95DA-4251-AC11-0C9302264E66}"/>
          </ac:cxnSpMkLst>
        </pc:cxnChg>
        <pc:cxnChg chg="add del">
          <ac:chgData name="Miller, Crystal" userId="f6ad4fc0-a043-4dcc-adb9-68e2173b875c" providerId="ADAL" clId="{353077E6-6160-4307-8190-F3C24FF8E2AA}" dt="2023-02-23T20:12:25.972" v="1509" actId="26606"/>
          <ac:cxnSpMkLst>
            <pc:docMk/>
            <pc:sldMk cId="199576672" sldId="8549"/>
            <ac:cxnSpMk id="50" creationId="{9E1CD25F-9744-41BE-A5C7-B2A5C98507E2}"/>
          </ac:cxnSpMkLst>
        </pc:cxnChg>
        <pc:cxnChg chg="add del">
          <ac:chgData name="Miller, Crystal" userId="f6ad4fc0-a043-4dcc-adb9-68e2173b875c" providerId="ADAL" clId="{353077E6-6160-4307-8190-F3C24FF8E2AA}" dt="2023-02-23T20:12:25.963" v="1508" actId="26606"/>
          <ac:cxnSpMkLst>
            <pc:docMk/>
            <pc:sldMk cId="199576672" sldId="8549"/>
            <ac:cxnSpMk id="70" creationId="{36995421-4CA7-48D9-B029-EFD712034871}"/>
          </ac:cxnSpMkLst>
        </pc:cxnChg>
        <pc:cxnChg chg="add del">
          <ac:chgData name="Miller, Crystal" userId="f6ad4fc0-a043-4dcc-adb9-68e2173b875c" providerId="ADAL" clId="{353077E6-6160-4307-8190-F3C24FF8E2AA}" dt="2023-02-23T20:12:36.386" v="1512" actId="26606"/>
          <ac:cxnSpMkLst>
            <pc:docMk/>
            <pc:sldMk cId="199576672" sldId="8549"/>
            <ac:cxnSpMk id="83" creationId="{A5C9319C-E20D-4884-952F-60B6A58C3E34}"/>
          </ac:cxnSpMkLst>
        </pc:cxnChg>
        <pc:cxnChg chg="add del">
          <ac:chgData name="Miller, Crystal" userId="f6ad4fc0-a043-4dcc-adb9-68e2173b875c" providerId="ADAL" clId="{353077E6-6160-4307-8190-F3C24FF8E2AA}" dt="2023-02-23T20:12:43.398" v="1514" actId="26606"/>
          <ac:cxnSpMkLst>
            <pc:docMk/>
            <pc:sldMk cId="199576672" sldId="8549"/>
            <ac:cxnSpMk id="91" creationId="{FEAACD67-2FB5-4530-9B74-8D946F1CE9E3}"/>
          </ac:cxnSpMkLst>
        </pc:cxnChg>
        <pc:cxnChg chg="add del">
          <ac:chgData name="Miller, Crystal" userId="f6ad4fc0-a043-4dcc-adb9-68e2173b875c" providerId="ADAL" clId="{353077E6-6160-4307-8190-F3C24FF8E2AA}" dt="2023-02-23T20:12:47.668" v="1517"/>
          <ac:cxnSpMkLst>
            <pc:docMk/>
            <pc:sldMk cId="199576672" sldId="8549"/>
            <ac:cxnSpMk id="95" creationId="{A5C9319C-E20D-4884-952F-60B6A58C3E34}"/>
          </ac:cxnSpMkLst>
        </pc:cxnChg>
      </pc:sldChg>
      <pc:sldMasterChg chg="modTransition modSldLayout">
        <pc:chgData name="Miller, Crystal" userId="f6ad4fc0-a043-4dcc-adb9-68e2173b875c" providerId="ADAL" clId="{353077E6-6160-4307-8190-F3C24FF8E2AA}" dt="2023-02-23T16:56:28.699" v="832"/>
        <pc:sldMasterMkLst>
          <pc:docMk/>
          <pc:sldMasterMk cId="3259056498" sldId="2147483714"/>
        </pc:sldMasterMkLst>
        <pc:sldLayoutChg chg="modTransition">
          <pc:chgData name="Miller, Crystal" userId="f6ad4fc0-a043-4dcc-adb9-68e2173b875c" providerId="ADAL" clId="{353077E6-6160-4307-8190-F3C24FF8E2AA}" dt="2023-02-23T16:56:28.699" v="832"/>
          <pc:sldLayoutMkLst>
            <pc:docMk/>
            <pc:sldMasterMk cId="3259056498" sldId="2147483714"/>
            <pc:sldLayoutMk cId="3538692815" sldId="2147483715"/>
          </pc:sldLayoutMkLst>
        </pc:sldLayoutChg>
        <pc:sldLayoutChg chg="modTransition">
          <pc:chgData name="Miller, Crystal" userId="f6ad4fc0-a043-4dcc-adb9-68e2173b875c" providerId="ADAL" clId="{353077E6-6160-4307-8190-F3C24FF8E2AA}" dt="2023-02-23T16:56:28.699" v="832"/>
          <pc:sldLayoutMkLst>
            <pc:docMk/>
            <pc:sldMasterMk cId="3259056498" sldId="2147483714"/>
            <pc:sldLayoutMk cId="3796176191" sldId="2147483717"/>
          </pc:sldLayoutMkLst>
        </pc:sldLayoutChg>
        <pc:sldLayoutChg chg="modTransition">
          <pc:chgData name="Miller, Crystal" userId="f6ad4fc0-a043-4dcc-adb9-68e2173b875c" providerId="ADAL" clId="{353077E6-6160-4307-8190-F3C24FF8E2AA}" dt="2023-02-23T16:56:28.699" v="832"/>
          <pc:sldLayoutMkLst>
            <pc:docMk/>
            <pc:sldMasterMk cId="3259056498" sldId="2147483714"/>
            <pc:sldLayoutMk cId="2573725093" sldId="2147483720"/>
          </pc:sldLayoutMkLst>
        </pc:sldLayoutChg>
        <pc:sldLayoutChg chg="modTransition">
          <pc:chgData name="Miller, Crystal" userId="f6ad4fc0-a043-4dcc-adb9-68e2173b875c" providerId="ADAL" clId="{353077E6-6160-4307-8190-F3C24FF8E2AA}" dt="2023-02-23T16:56:28.699" v="832"/>
          <pc:sldLayoutMkLst>
            <pc:docMk/>
            <pc:sldMasterMk cId="3259056498" sldId="2147483714"/>
            <pc:sldLayoutMk cId="3183448955" sldId="2147483721"/>
          </pc:sldLayoutMkLst>
        </pc:sldLayoutChg>
        <pc:sldLayoutChg chg="modTransition">
          <pc:chgData name="Miller, Crystal" userId="f6ad4fc0-a043-4dcc-adb9-68e2173b875c" providerId="ADAL" clId="{353077E6-6160-4307-8190-F3C24FF8E2AA}" dt="2023-02-23T16:56:28.699" v="832"/>
          <pc:sldLayoutMkLst>
            <pc:docMk/>
            <pc:sldMasterMk cId="3259056498" sldId="2147483714"/>
            <pc:sldLayoutMk cId="672128625" sldId="2147483723"/>
          </pc:sldLayoutMkLst>
        </pc:sldLayoutChg>
      </pc:sldMasterChg>
      <pc:sldMasterChg chg="modTransition modSldLayout">
        <pc:chgData name="Miller, Crystal" userId="f6ad4fc0-a043-4dcc-adb9-68e2173b875c" providerId="ADAL" clId="{353077E6-6160-4307-8190-F3C24FF8E2AA}" dt="2023-02-23T16:56:40.580" v="833"/>
        <pc:sldMasterMkLst>
          <pc:docMk/>
          <pc:sldMasterMk cId="2695102955" sldId="2147483727"/>
        </pc:sldMasterMkLst>
        <pc:sldLayoutChg chg="modTransition">
          <pc:chgData name="Miller, Crystal" userId="f6ad4fc0-a043-4dcc-adb9-68e2173b875c" providerId="ADAL" clId="{353077E6-6160-4307-8190-F3C24FF8E2AA}" dt="2023-02-23T16:56:40.580" v="833"/>
          <pc:sldLayoutMkLst>
            <pc:docMk/>
            <pc:sldMasterMk cId="2695102955" sldId="2147483727"/>
            <pc:sldLayoutMk cId="31553603" sldId="2147483728"/>
          </pc:sldLayoutMkLst>
        </pc:sldLayoutChg>
        <pc:sldLayoutChg chg="modTransition">
          <pc:chgData name="Miller, Crystal" userId="f6ad4fc0-a043-4dcc-adb9-68e2173b875c" providerId="ADAL" clId="{353077E6-6160-4307-8190-F3C24FF8E2AA}" dt="2023-02-23T16:56:40.580" v="833"/>
          <pc:sldLayoutMkLst>
            <pc:docMk/>
            <pc:sldMasterMk cId="2695102955" sldId="2147483727"/>
            <pc:sldLayoutMk cId="1208472735" sldId="2147483730"/>
          </pc:sldLayoutMkLst>
        </pc:sldLayoutChg>
        <pc:sldLayoutChg chg="modTransition">
          <pc:chgData name="Miller, Crystal" userId="f6ad4fc0-a043-4dcc-adb9-68e2173b875c" providerId="ADAL" clId="{353077E6-6160-4307-8190-F3C24FF8E2AA}" dt="2023-02-23T16:56:40.580" v="833"/>
          <pc:sldLayoutMkLst>
            <pc:docMk/>
            <pc:sldMasterMk cId="2695102955" sldId="2147483727"/>
            <pc:sldLayoutMk cId="1879388146" sldId="2147483733"/>
          </pc:sldLayoutMkLst>
        </pc:sldLayoutChg>
        <pc:sldLayoutChg chg="modTransition">
          <pc:chgData name="Miller, Crystal" userId="f6ad4fc0-a043-4dcc-adb9-68e2173b875c" providerId="ADAL" clId="{353077E6-6160-4307-8190-F3C24FF8E2AA}" dt="2023-02-23T16:56:40.580" v="833"/>
          <pc:sldLayoutMkLst>
            <pc:docMk/>
            <pc:sldMasterMk cId="2695102955" sldId="2147483727"/>
            <pc:sldLayoutMk cId="2116414788" sldId="2147483734"/>
          </pc:sldLayoutMkLst>
        </pc:sldLayoutChg>
        <pc:sldLayoutChg chg="modTransition">
          <pc:chgData name="Miller, Crystal" userId="f6ad4fc0-a043-4dcc-adb9-68e2173b875c" providerId="ADAL" clId="{353077E6-6160-4307-8190-F3C24FF8E2AA}" dt="2023-02-23T16:56:40.580" v="833"/>
          <pc:sldLayoutMkLst>
            <pc:docMk/>
            <pc:sldMasterMk cId="2695102955" sldId="2147483727"/>
            <pc:sldLayoutMk cId="1762325445" sldId="2147483736"/>
          </pc:sldLayoutMkLst>
        </pc:sldLayoutChg>
      </pc:sldMasterChg>
      <pc:sldMasterChg chg="modTransition modSldLayout">
        <pc:chgData name="Miller, Crystal" userId="f6ad4fc0-a043-4dcc-adb9-68e2173b875c" providerId="ADAL" clId="{353077E6-6160-4307-8190-F3C24FF8E2AA}" dt="2023-02-23T16:56:42.249" v="834"/>
        <pc:sldMasterMkLst>
          <pc:docMk/>
          <pc:sldMasterMk cId="176899200" sldId="2147483740"/>
        </pc:sldMasterMkLst>
        <pc:sldLayoutChg chg="modTransition">
          <pc:chgData name="Miller, Crystal" userId="f6ad4fc0-a043-4dcc-adb9-68e2173b875c" providerId="ADAL" clId="{353077E6-6160-4307-8190-F3C24FF8E2AA}" dt="2023-02-23T16:56:42.249" v="834"/>
          <pc:sldLayoutMkLst>
            <pc:docMk/>
            <pc:sldMasterMk cId="176899200" sldId="2147483740"/>
            <pc:sldLayoutMk cId="222001123" sldId="2147483741"/>
          </pc:sldLayoutMkLst>
        </pc:sldLayoutChg>
        <pc:sldLayoutChg chg="modTransition">
          <pc:chgData name="Miller, Crystal" userId="f6ad4fc0-a043-4dcc-adb9-68e2173b875c" providerId="ADAL" clId="{353077E6-6160-4307-8190-F3C24FF8E2AA}" dt="2023-02-23T16:56:42.249" v="834"/>
          <pc:sldLayoutMkLst>
            <pc:docMk/>
            <pc:sldMasterMk cId="176899200" sldId="2147483740"/>
            <pc:sldLayoutMk cId="3886296002" sldId="2147483743"/>
          </pc:sldLayoutMkLst>
        </pc:sldLayoutChg>
        <pc:sldLayoutChg chg="modTransition">
          <pc:chgData name="Miller, Crystal" userId="f6ad4fc0-a043-4dcc-adb9-68e2173b875c" providerId="ADAL" clId="{353077E6-6160-4307-8190-F3C24FF8E2AA}" dt="2023-02-23T16:56:42.249" v="834"/>
          <pc:sldLayoutMkLst>
            <pc:docMk/>
            <pc:sldMasterMk cId="176899200" sldId="2147483740"/>
            <pc:sldLayoutMk cId="1631091649" sldId="2147483746"/>
          </pc:sldLayoutMkLst>
        </pc:sldLayoutChg>
        <pc:sldLayoutChg chg="modTransition">
          <pc:chgData name="Miller, Crystal" userId="f6ad4fc0-a043-4dcc-adb9-68e2173b875c" providerId="ADAL" clId="{353077E6-6160-4307-8190-F3C24FF8E2AA}" dt="2023-02-23T16:56:42.249" v="834"/>
          <pc:sldLayoutMkLst>
            <pc:docMk/>
            <pc:sldMasterMk cId="176899200" sldId="2147483740"/>
            <pc:sldLayoutMk cId="3385856143" sldId="2147483747"/>
          </pc:sldLayoutMkLst>
        </pc:sldLayoutChg>
        <pc:sldLayoutChg chg="modTransition">
          <pc:chgData name="Miller, Crystal" userId="f6ad4fc0-a043-4dcc-adb9-68e2173b875c" providerId="ADAL" clId="{353077E6-6160-4307-8190-F3C24FF8E2AA}" dt="2023-02-23T16:56:42.249" v="834"/>
          <pc:sldLayoutMkLst>
            <pc:docMk/>
            <pc:sldMasterMk cId="176899200" sldId="2147483740"/>
            <pc:sldLayoutMk cId="1580832141" sldId="2147483749"/>
          </pc:sldLayoutMkLst>
        </pc:sldLayoutChg>
      </pc:sldMasterChg>
      <pc:sldMasterChg chg="modTransition modSldLayout">
        <pc:chgData name="Miller, Crystal" userId="f6ad4fc0-a043-4dcc-adb9-68e2173b875c" providerId="ADAL" clId="{353077E6-6160-4307-8190-F3C24FF8E2AA}" dt="2023-02-23T19:58:29.234" v="1344"/>
        <pc:sldMasterMkLst>
          <pc:docMk/>
          <pc:sldMasterMk cId="2098748838" sldId="2147483801"/>
        </pc:sldMasterMkLst>
        <pc:sldLayoutChg chg="modTransition">
          <pc:chgData name="Miller, Crystal" userId="f6ad4fc0-a043-4dcc-adb9-68e2173b875c" providerId="ADAL" clId="{353077E6-6160-4307-8190-F3C24FF8E2AA}" dt="2023-02-23T19:58:29.234" v="1344"/>
          <pc:sldLayoutMkLst>
            <pc:docMk/>
            <pc:sldMasterMk cId="2098748838" sldId="2147483801"/>
            <pc:sldLayoutMk cId="3046268613" sldId="2147483802"/>
          </pc:sldLayoutMkLst>
        </pc:sldLayoutChg>
        <pc:sldLayoutChg chg="modTransition">
          <pc:chgData name="Miller, Crystal" userId="f6ad4fc0-a043-4dcc-adb9-68e2173b875c" providerId="ADAL" clId="{353077E6-6160-4307-8190-F3C24FF8E2AA}" dt="2023-02-23T19:58:29.234" v="1344"/>
          <pc:sldLayoutMkLst>
            <pc:docMk/>
            <pc:sldMasterMk cId="2098748838" sldId="2147483801"/>
            <pc:sldLayoutMk cId="152716725" sldId="2147483804"/>
          </pc:sldLayoutMkLst>
        </pc:sldLayoutChg>
        <pc:sldLayoutChg chg="modTransition">
          <pc:chgData name="Miller, Crystal" userId="f6ad4fc0-a043-4dcc-adb9-68e2173b875c" providerId="ADAL" clId="{353077E6-6160-4307-8190-F3C24FF8E2AA}" dt="2023-02-23T19:58:29.234" v="1344"/>
          <pc:sldLayoutMkLst>
            <pc:docMk/>
            <pc:sldMasterMk cId="2098748838" sldId="2147483801"/>
            <pc:sldLayoutMk cId="3898852541" sldId="2147483807"/>
          </pc:sldLayoutMkLst>
        </pc:sldLayoutChg>
        <pc:sldLayoutChg chg="modTransition">
          <pc:chgData name="Miller, Crystal" userId="f6ad4fc0-a043-4dcc-adb9-68e2173b875c" providerId="ADAL" clId="{353077E6-6160-4307-8190-F3C24FF8E2AA}" dt="2023-02-23T19:58:29.234" v="1344"/>
          <pc:sldLayoutMkLst>
            <pc:docMk/>
            <pc:sldMasterMk cId="2098748838" sldId="2147483801"/>
            <pc:sldLayoutMk cId="1906113901" sldId="2147483808"/>
          </pc:sldLayoutMkLst>
        </pc:sldLayoutChg>
        <pc:sldLayoutChg chg="modTransition">
          <pc:chgData name="Miller, Crystal" userId="f6ad4fc0-a043-4dcc-adb9-68e2173b875c" providerId="ADAL" clId="{353077E6-6160-4307-8190-F3C24FF8E2AA}" dt="2023-02-23T19:58:29.234" v="1344"/>
          <pc:sldLayoutMkLst>
            <pc:docMk/>
            <pc:sldMasterMk cId="2098748838" sldId="2147483801"/>
            <pc:sldLayoutMk cId="124111368" sldId="2147483810"/>
          </pc:sldLayoutMkLst>
        </pc:sldLayoutChg>
      </pc:sldMasterChg>
      <pc:sldMasterChg chg="modTransition modSldLayout">
        <pc:chgData name="Miller, Crystal" userId="f6ad4fc0-a043-4dcc-adb9-68e2173b875c" providerId="ADAL" clId="{353077E6-6160-4307-8190-F3C24FF8E2AA}" dt="2023-02-23T19:58:38.747" v="1349"/>
        <pc:sldMasterMkLst>
          <pc:docMk/>
          <pc:sldMasterMk cId="564443645" sldId="2147483814"/>
        </pc:sldMasterMkLst>
        <pc:sldLayoutChg chg="modTransition">
          <pc:chgData name="Miller, Crystal" userId="f6ad4fc0-a043-4dcc-adb9-68e2173b875c" providerId="ADAL" clId="{353077E6-6160-4307-8190-F3C24FF8E2AA}" dt="2023-02-23T19:58:38.747" v="1349"/>
          <pc:sldLayoutMkLst>
            <pc:docMk/>
            <pc:sldMasterMk cId="564443645" sldId="2147483814"/>
            <pc:sldLayoutMk cId="4171101248" sldId="2147483815"/>
          </pc:sldLayoutMkLst>
        </pc:sldLayoutChg>
        <pc:sldLayoutChg chg="modTransition">
          <pc:chgData name="Miller, Crystal" userId="f6ad4fc0-a043-4dcc-adb9-68e2173b875c" providerId="ADAL" clId="{353077E6-6160-4307-8190-F3C24FF8E2AA}" dt="2023-02-23T19:58:38.747" v="1349"/>
          <pc:sldLayoutMkLst>
            <pc:docMk/>
            <pc:sldMasterMk cId="564443645" sldId="2147483814"/>
            <pc:sldLayoutMk cId="698024688" sldId="2147483817"/>
          </pc:sldLayoutMkLst>
        </pc:sldLayoutChg>
        <pc:sldLayoutChg chg="modTransition">
          <pc:chgData name="Miller, Crystal" userId="f6ad4fc0-a043-4dcc-adb9-68e2173b875c" providerId="ADAL" clId="{353077E6-6160-4307-8190-F3C24FF8E2AA}" dt="2023-02-23T19:58:38.747" v="1349"/>
          <pc:sldLayoutMkLst>
            <pc:docMk/>
            <pc:sldMasterMk cId="564443645" sldId="2147483814"/>
            <pc:sldLayoutMk cId="3092012814" sldId="2147483820"/>
          </pc:sldLayoutMkLst>
        </pc:sldLayoutChg>
        <pc:sldLayoutChg chg="modTransition">
          <pc:chgData name="Miller, Crystal" userId="f6ad4fc0-a043-4dcc-adb9-68e2173b875c" providerId="ADAL" clId="{353077E6-6160-4307-8190-F3C24FF8E2AA}" dt="2023-02-23T19:58:38.747" v="1349"/>
          <pc:sldLayoutMkLst>
            <pc:docMk/>
            <pc:sldMasterMk cId="564443645" sldId="2147483814"/>
            <pc:sldLayoutMk cId="2258585356" sldId="2147483821"/>
          </pc:sldLayoutMkLst>
        </pc:sldLayoutChg>
        <pc:sldLayoutChg chg="modTransition">
          <pc:chgData name="Miller, Crystal" userId="f6ad4fc0-a043-4dcc-adb9-68e2173b875c" providerId="ADAL" clId="{353077E6-6160-4307-8190-F3C24FF8E2AA}" dt="2023-02-23T19:58:38.747" v="1349"/>
          <pc:sldLayoutMkLst>
            <pc:docMk/>
            <pc:sldMasterMk cId="564443645" sldId="2147483814"/>
            <pc:sldLayoutMk cId="626049904" sldId="2147483823"/>
          </pc:sldLayoutMkLst>
        </pc:sldLayoutChg>
      </pc:sldMasterChg>
      <pc:sldMasterChg chg="modTransition modSldLayout">
        <pc:chgData name="Miller, Crystal" userId="f6ad4fc0-a043-4dcc-adb9-68e2173b875c" providerId="ADAL" clId="{353077E6-6160-4307-8190-F3C24FF8E2AA}" dt="2023-02-23T20:12:47.668" v="1517"/>
        <pc:sldMasterMkLst>
          <pc:docMk/>
          <pc:sldMasterMk cId="289028265" sldId="2147483827"/>
        </pc:sldMasterMkLst>
        <pc:sldLayoutChg chg="modTransition">
          <pc:chgData name="Miller, Crystal" userId="f6ad4fc0-a043-4dcc-adb9-68e2173b875c" providerId="ADAL" clId="{353077E6-6160-4307-8190-F3C24FF8E2AA}" dt="2023-02-23T20:12:47.668" v="1517"/>
          <pc:sldLayoutMkLst>
            <pc:docMk/>
            <pc:sldMasterMk cId="289028265" sldId="2147483827"/>
            <pc:sldLayoutMk cId="1995881039" sldId="2147483828"/>
          </pc:sldLayoutMkLst>
        </pc:sldLayoutChg>
        <pc:sldLayoutChg chg="modTransition">
          <pc:chgData name="Miller, Crystal" userId="f6ad4fc0-a043-4dcc-adb9-68e2173b875c" providerId="ADAL" clId="{353077E6-6160-4307-8190-F3C24FF8E2AA}" dt="2023-02-23T20:12:47.668" v="1517"/>
          <pc:sldLayoutMkLst>
            <pc:docMk/>
            <pc:sldMasterMk cId="289028265" sldId="2147483827"/>
            <pc:sldLayoutMk cId="3143921822" sldId="2147483830"/>
          </pc:sldLayoutMkLst>
        </pc:sldLayoutChg>
        <pc:sldLayoutChg chg="modTransition">
          <pc:chgData name="Miller, Crystal" userId="f6ad4fc0-a043-4dcc-adb9-68e2173b875c" providerId="ADAL" clId="{353077E6-6160-4307-8190-F3C24FF8E2AA}" dt="2023-02-23T20:12:47.668" v="1517"/>
          <pc:sldLayoutMkLst>
            <pc:docMk/>
            <pc:sldMasterMk cId="289028265" sldId="2147483827"/>
            <pc:sldLayoutMk cId="3354542258" sldId="2147483833"/>
          </pc:sldLayoutMkLst>
        </pc:sldLayoutChg>
        <pc:sldLayoutChg chg="modTransition">
          <pc:chgData name="Miller, Crystal" userId="f6ad4fc0-a043-4dcc-adb9-68e2173b875c" providerId="ADAL" clId="{353077E6-6160-4307-8190-F3C24FF8E2AA}" dt="2023-02-23T20:12:47.668" v="1517"/>
          <pc:sldLayoutMkLst>
            <pc:docMk/>
            <pc:sldMasterMk cId="289028265" sldId="2147483827"/>
            <pc:sldLayoutMk cId="2397637434" sldId="2147483834"/>
          </pc:sldLayoutMkLst>
        </pc:sldLayoutChg>
        <pc:sldLayoutChg chg="modTransition">
          <pc:chgData name="Miller, Crystal" userId="f6ad4fc0-a043-4dcc-adb9-68e2173b875c" providerId="ADAL" clId="{353077E6-6160-4307-8190-F3C24FF8E2AA}" dt="2023-02-23T20:12:47.668" v="1517"/>
          <pc:sldLayoutMkLst>
            <pc:docMk/>
            <pc:sldMasterMk cId="289028265" sldId="2147483827"/>
            <pc:sldLayoutMk cId="2591593770" sldId="2147483836"/>
          </pc:sldLayoutMkLst>
        </pc:sldLayoutChg>
      </pc:sldMasterChg>
      <pc:sldMasterChg chg="modTransition modSldLayout">
        <pc:chgData name="Miller, Crystal" userId="f6ad4fc0-a043-4dcc-adb9-68e2173b875c" providerId="ADAL" clId="{353077E6-6160-4307-8190-F3C24FF8E2AA}" dt="2023-02-23T20:12:56.952" v="1522"/>
        <pc:sldMasterMkLst>
          <pc:docMk/>
          <pc:sldMasterMk cId="173475942" sldId="2147483840"/>
        </pc:sldMasterMkLst>
        <pc:sldLayoutChg chg="modTransition">
          <pc:chgData name="Miller, Crystal" userId="f6ad4fc0-a043-4dcc-adb9-68e2173b875c" providerId="ADAL" clId="{353077E6-6160-4307-8190-F3C24FF8E2AA}" dt="2023-02-23T20:12:56.952" v="1522"/>
          <pc:sldLayoutMkLst>
            <pc:docMk/>
            <pc:sldMasterMk cId="173475942" sldId="2147483840"/>
            <pc:sldLayoutMk cId="3502929663" sldId="2147483841"/>
          </pc:sldLayoutMkLst>
        </pc:sldLayoutChg>
        <pc:sldLayoutChg chg="modTransition">
          <pc:chgData name="Miller, Crystal" userId="f6ad4fc0-a043-4dcc-adb9-68e2173b875c" providerId="ADAL" clId="{353077E6-6160-4307-8190-F3C24FF8E2AA}" dt="2023-02-23T20:12:56.952" v="1522"/>
          <pc:sldLayoutMkLst>
            <pc:docMk/>
            <pc:sldMasterMk cId="173475942" sldId="2147483840"/>
            <pc:sldLayoutMk cId="3041152639" sldId="2147483843"/>
          </pc:sldLayoutMkLst>
        </pc:sldLayoutChg>
        <pc:sldLayoutChg chg="modTransition">
          <pc:chgData name="Miller, Crystal" userId="f6ad4fc0-a043-4dcc-adb9-68e2173b875c" providerId="ADAL" clId="{353077E6-6160-4307-8190-F3C24FF8E2AA}" dt="2023-02-23T20:12:56.952" v="1522"/>
          <pc:sldLayoutMkLst>
            <pc:docMk/>
            <pc:sldMasterMk cId="173475942" sldId="2147483840"/>
            <pc:sldLayoutMk cId="2098864479" sldId="2147483846"/>
          </pc:sldLayoutMkLst>
        </pc:sldLayoutChg>
        <pc:sldLayoutChg chg="modTransition">
          <pc:chgData name="Miller, Crystal" userId="f6ad4fc0-a043-4dcc-adb9-68e2173b875c" providerId="ADAL" clId="{353077E6-6160-4307-8190-F3C24FF8E2AA}" dt="2023-02-23T20:12:56.952" v="1522"/>
          <pc:sldLayoutMkLst>
            <pc:docMk/>
            <pc:sldMasterMk cId="173475942" sldId="2147483840"/>
            <pc:sldLayoutMk cId="3292366181" sldId="2147483847"/>
          </pc:sldLayoutMkLst>
        </pc:sldLayoutChg>
        <pc:sldLayoutChg chg="modTransition">
          <pc:chgData name="Miller, Crystal" userId="f6ad4fc0-a043-4dcc-adb9-68e2173b875c" providerId="ADAL" clId="{353077E6-6160-4307-8190-F3C24FF8E2AA}" dt="2023-02-23T20:12:56.952" v="1522"/>
          <pc:sldLayoutMkLst>
            <pc:docMk/>
            <pc:sldMasterMk cId="173475942" sldId="2147483840"/>
            <pc:sldLayoutMk cId="3402467433" sldId="2147483849"/>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5D7DD9-FBD6-4733-B12A-6D3007D39823}" type="doc">
      <dgm:prSet loTypeId="urn:microsoft.com/office/officeart/2005/8/layout/matrix1" loCatId="matrix" qsTypeId="urn:microsoft.com/office/officeart/2005/8/quickstyle/3d3" qsCatId="3D" csTypeId="urn:microsoft.com/office/officeart/2005/8/colors/colorful3" csCatId="colorful" phldr="1"/>
      <dgm:spPr/>
      <dgm:t>
        <a:bodyPr/>
        <a:lstStyle/>
        <a:p>
          <a:endParaRPr lang="en-US"/>
        </a:p>
      </dgm:t>
    </dgm:pt>
    <dgm:pt modelId="{830D0EEB-EDC0-48AA-8D39-B9F9E8E98513}">
      <dgm:prSet phldrT="[Text]" custT="1"/>
      <dgm:spPr/>
      <dgm:t>
        <a:bodyPr/>
        <a:lstStyle/>
        <a:p>
          <a:r>
            <a:rPr lang="en-US" sz="1800" dirty="0">
              <a:latin typeface="Georgia" panose="02040502050405020303" pitchFamily="18" charset="0"/>
            </a:rPr>
            <a:t>Service Members</a:t>
          </a:r>
        </a:p>
        <a:p>
          <a:r>
            <a:rPr lang="en-US" sz="1800" dirty="0">
              <a:latin typeface="Georgia" panose="02040502050405020303" pitchFamily="18" charset="0"/>
            </a:rPr>
            <a:t>Honorably Discharged Veterans</a:t>
          </a:r>
        </a:p>
        <a:p>
          <a:r>
            <a:rPr lang="en-US" sz="1800" dirty="0">
              <a:latin typeface="Georgia" panose="02040502050405020303" pitchFamily="18" charset="0"/>
            </a:rPr>
            <a:t>Dependent Family Members </a:t>
          </a:r>
        </a:p>
        <a:p>
          <a:endParaRPr lang="en-US" sz="1200" dirty="0"/>
        </a:p>
      </dgm:t>
    </dgm:pt>
    <dgm:pt modelId="{4934AB98-FD7C-4E43-BD01-CC2497346BE2}" type="parTrans" cxnId="{4CA84CAB-A5E4-4918-A2C5-E2BEF500D63D}">
      <dgm:prSet/>
      <dgm:spPr/>
      <dgm:t>
        <a:bodyPr/>
        <a:lstStyle/>
        <a:p>
          <a:endParaRPr lang="en-US"/>
        </a:p>
      </dgm:t>
    </dgm:pt>
    <dgm:pt modelId="{E2930035-16C1-45D4-92FC-975E7B00C3FB}" type="sibTrans" cxnId="{4CA84CAB-A5E4-4918-A2C5-E2BEF500D63D}">
      <dgm:prSet/>
      <dgm:spPr/>
      <dgm:t>
        <a:bodyPr/>
        <a:lstStyle/>
        <a:p>
          <a:endParaRPr lang="en-US"/>
        </a:p>
      </dgm:t>
    </dgm:pt>
    <dgm:pt modelId="{46D7A303-CA98-4628-BCE3-F87101ED14F9}">
      <dgm:prSet phldrT="[Text]"/>
      <dgm:spPr>
        <a:solidFill>
          <a:srgbClr val="7030A0"/>
        </a:solidFill>
      </dgm:spPr>
      <dgm:t>
        <a:bodyPr/>
        <a:lstStyle/>
        <a:p>
          <a:r>
            <a:rPr lang="en-US" dirty="0">
              <a:latin typeface="Georgia" panose="02040502050405020303" pitchFamily="18" charset="0"/>
            </a:rPr>
            <a:t>Advocacy</a:t>
          </a:r>
        </a:p>
      </dgm:t>
    </dgm:pt>
    <dgm:pt modelId="{B37A0163-D501-4E62-B1E2-AEE48279116D}" type="parTrans" cxnId="{06647186-5544-49A2-B1B8-710EB7226794}">
      <dgm:prSet/>
      <dgm:spPr/>
      <dgm:t>
        <a:bodyPr/>
        <a:lstStyle/>
        <a:p>
          <a:endParaRPr lang="en-US"/>
        </a:p>
      </dgm:t>
    </dgm:pt>
    <dgm:pt modelId="{8A9A648F-2395-40F8-B829-A23B4FE5F4D3}" type="sibTrans" cxnId="{06647186-5544-49A2-B1B8-710EB7226794}">
      <dgm:prSet/>
      <dgm:spPr/>
      <dgm:t>
        <a:bodyPr/>
        <a:lstStyle/>
        <a:p>
          <a:endParaRPr lang="en-US"/>
        </a:p>
      </dgm:t>
    </dgm:pt>
    <dgm:pt modelId="{378C13DF-E080-4DA5-973B-A6EF39A88897}">
      <dgm:prSet phldrT="[Text]"/>
      <dgm:spPr>
        <a:solidFill>
          <a:srgbClr val="26CA41"/>
        </a:solidFill>
      </dgm:spPr>
      <dgm:t>
        <a:bodyPr/>
        <a:lstStyle/>
        <a:p>
          <a:r>
            <a:rPr lang="en-US" dirty="0">
              <a:latin typeface="Georgia" panose="02040502050405020303" pitchFamily="18" charset="0"/>
            </a:rPr>
            <a:t>Veteran Service Officers</a:t>
          </a:r>
        </a:p>
      </dgm:t>
    </dgm:pt>
    <dgm:pt modelId="{E25A2CA1-5BA2-43D4-A431-2FB60F67B3FF}" type="parTrans" cxnId="{EF865DDD-FB8F-4F5F-A203-CE7BF1DBDF80}">
      <dgm:prSet/>
      <dgm:spPr/>
      <dgm:t>
        <a:bodyPr/>
        <a:lstStyle/>
        <a:p>
          <a:endParaRPr lang="en-US"/>
        </a:p>
      </dgm:t>
    </dgm:pt>
    <dgm:pt modelId="{85979AA5-728B-4E55-8F6D-08DF222C5D93}" type="sibTrans" cxnId="{EF865DDD-FB8F-4F5F-A203-CE7BF1DBDF80}">
      <dgm:prSet/>
      <dgm:spPr/>
      <dgm:t>
        <a:bodyPr/>
        <a:lstStyle/>
        <a:p>
          <a:endParaRPr lang="en-US"/>
        </a:p>
      </dgm:t>
    </dgm:pt>
    <dgm:pt modelId="{DA2E4CEF-6C05-48E9-A88E-2FACD2B1819E}">
      <dgm:prSet phldrT="[Text]"/>
      <dgm:spPr>
        <a:solidFill>
          <a:srgbClr val="0099FF"/>
        </a:solidFill>
      </dgm:spPr>
      <dgm:t>
        <a:bodyPr/>
        <a:lstStyle/>
        <a:p>
          <a:r>
            <a:rPr lang="en-US" dirty="0">
              <a:latin typeface="Georgia" panose="02040502050405020303" pitchFamily="18" charset="0"/>
            </a:rPr>
            <a:t>Veteran Service Centers </a:t>
          </a:r>
        </a:p>
      </dgm:t>
    </dgm:pt>
    <dgm:pt modelId="{A2B0E17A-1C78-4F85-851F-8D094C29DEAF}" type="parTrans" cxnId="{C34C59B5-7F69-4CFF-9EAD-E088E3C8807E}">
      <dgm:prSet/>
      <dgm:spPr/>
      <dgm:t>
        <a:bodyPr/>
        <a:lstStyle/>
        <a:p>
          <a:endParaRPr lang="en-US"/>
        </a:p>
      </dgm:t>
    </dgm:pt>
    <dgm:pt modelId="{ECFDDD6E-490E-47B8-A73A-B2E78FEE7472}" type="sibTrans" cxnId="{C34C59B5-7F69-4CFF-9EAD-E088E3C8807E}">
      <dgm:prSet/>
      <dgm:spPr/>
      <dgm:t>
        <a:bodyPr/>
        <a:lstStyle/>
        <a:p>
          <a:endParaRPr lang="en-US"/>
        </a:p>
      </dgm:t>
    </dgm:pt>
    <dgm:pt modelId="{E58AD394-4702-4226-8B4A-B55F770FE27D}">
      <dgm:prSet phldrT="[Text]"/>
      <dgm:spPr>
        <a:solidFill>
          <a:srgbClr val="981C1C"/>
        </a:solidFill>
      </dgm:spPr>
      <dgm:t>
        <a:bodyPr/>
        <a:lstStyle/>
        <a:p>
          <a:r>
            <a:rPr lang="en-US" dirty="0">
              <a:latin typeface="Georgia" panose="02040502050405020303" pitchFamily="18" charset="0"/>
            </a:rPr>
            <a:t>County Veteran Service Offices </a:t>
          </a:r>
        </a:p>
      </dgm:t>
    </dgm:pt>
    <dgm:pt modelId="{97C17848-2A39-4AB3-8282-BFC20844463F}" type="parTrans" cxnId="{D60FF2E4-92AD-4074-8C1D-37ED94991B6A}">
      <dgm:prSet/>
      <dgm:spPr/>
      <dgm:t>
        <a:bodyPr/>
        <a:lstStyle/>
        <a:p>
          <a:endParaRPr lang="en-US"/>
        </a:p>
      </dgm:t>
    </dgm:pt>
    <dgm:pt modelId="{C38962D5-89AB-4F35-8728-EA7B5077862F}" type="sibTrans" cxnId="{D60FF2E4-92AD-4074-8C1D-37ED94991B6A}">
      <dgm:prSet/>
      <dgm:spPr/>
      <dgm:t>
        <a:bodyPr/>
        <a:lstStyle/>
        <a:p>
          <a:endParaRPr lang="en-US"/>
        </a:p>
      </dgm:t>
    </dgm:pt>
    <dgm:pt modelId="{70D6B45C-BB55-4CF4-993A-A6C5A4C6B791}" type="pres">
      <dgm:prSet presAssocID="{925D7DD9-FBD6-4733-B12A-6D3007D39823}" presName="diagram" presStyleCnt="0">
        <dgm:presLayoutVars>
          <dgm:chMax val="1"/>
          <dgm:dir/>
          <dgm:animLvl val="ctr"/>
          <dgm:resizeHandles val="exact"/>
        </dgm:presLayoutVars>
      </dgm:prSet>
      <dgm:spPr/>
    </dgm:pt>
    <dgm:pt modelId="{E8C41FAC-BACC-4F59-A35F-CBA892BAB376}" type="pres">
      <dgm:prSet presAssocID="{925D7DD9-FBD6-4733-B12A-6D3007D39823}" presName="matrix" presStyleCnt="0"/>
      <dgm:spPr/>
    </dgm:pt>
    <dgm:pt modelId="{37342578-692F-4DCB-A7EE-E920E35DA20F}" type="pres">
      <dgm:prSet presAssocID="{925D7DD9-FBD6-4733-B12A-6D3007D39823}" presName="tile1" presStyleLbl="node1" presStyleIdx="0" presStyleCnt="4"/>
      <dgm:spPr/>
    </dgm:pt>
    <dgm:pt modelId="{AE77F2B8-380A-48EF-A3E7-A5439A049412}" type="pres">
      <dgm:prSet presAssocID="{925D7DD9-FBD6-4733-B12A-6D3007D39823}" presName="tile1text" presStyleLbl="node1" presStyleIdx="0" presStyleCnt="4">
        <dgm:presLayoutVars>
          <dgm:chMax val="0"/>
          <dgm:chPref val="0"/>
          <dgm:bulletEnabled val="1"/>
        </dgm:presLayoutVars>
      </dgm:prSet>
      <dgm:spPr/>
    </dgm:pt>
    <dgm:pt modelId="{7F13EC38-FA9B-4C23-BB3C-777F39AE7298}" type="pres">
      <dgm:prSet presAssocID="{925D7DD9-FBD6-4733-B12A-6D3007D39823}" presName="tile2" presStyleLbl="node1" presStyleIdx="1" presStyleCnt="4"/>
      <dgm:spPr/>
    </dgm:pt>
    <dgm:pt modelId="{3B1ED73A-E127-437C-856E-D38725D8D821}" type="pres">
      <dgm:prSet presAssocID="{925D7DD9-FBD6-4733-B12A-6D3007D39823}" presName="tile2text" presStyleLbl="node1" presStyleIdx="1" presStyleCnt="4">
        <dgm:presLayoutVars>
          <dgm:chMax val="0"/>
          <dgm:chPref val="0"/>
          <dgm:bulletEnabled val="1"/>
        </dgm:presLayoutVars>
      </dgm:prSet>
      <dgm:spPr/>
    </dgm:pt>
    <dgm:pt modelId="{0FC77902-AB49-46B9-9BAC-13114880BE9C}" type="pres">
      <dgm:prSet presAssocID="{925D7DD9-FBD6-4733-B12A-6D3007D39823}" presName="tile3" presStyleLbl="node1" presStyleIdx="2" presStyleCnt="4" custLinFactNeighborY="-386"/>
      <dgm:spPr/>
    </dgm:pt>
    <dgm:pt modelId="{1A681A44-2E9F-4271-B27B-B3EDDEF6B519}" type="pres">
      <dgm:prSet presAssocID="{925D7DD9-FBD6-4733-B12A-6D3007D39823}" presName="tile3text" presStyleLbl="node1" presStyleIdx="2" presStyleCnt="4">
        <dgm:presLayoutVars>
          <dgm:chMax val="0"/>
          <dgm:chPref val="0"/>
          <dgm:bulletEnabled val="1"/>
        </dgm:presLayoutVars>
      </dgm:prSet>
      <dgm:spPr/>
    </dgm:pt>
    <dgm:pt modelId="{5165ECB2-4E4E-4F3A-A3E5-413DA220A880}" type="pres">
      <dgm:prSet presAssocID="{925D7DD9-FBD6-4733-B12A-6D3007D39823}" presName="tile4" presStyleLbl="node1" presStyleIdx="3" presStyleCnt="4"/>
      <dgm:spPr/>
    </dgm:pt>
    <dgm:pt modelId="{0C5BECDC-5141-466A-AAD2-5A90B8FF5D52}" type="pres">
      <dgm:prSet presAssocID="{925D7DD9-FBD6-4733-B12A-6D3007D39823}" presName="tile4text" presStyleLbl="node1" presStyleIdx="3" presStyleCnt="4">
        <dgm:presLayoutVars>
          <dgm:chMax val="0"/>
          <dgm:chPref val="0"/>
          <dgm:bulletEnabled val="1"/>
        </dgm:presLayoutVars>
      </dgm:prSet>
      <dgm:spPr/>
    </dgm:pt>
    <dgm:pt modelId="{2809000D-1482-44F4-8ACC-E13DBC974AAE}" type="pres">
      <dgm:prSet presAssocID="{925D7DD9-FBD6-4733-B12A-6D3007D39823}" presName="centerTile" presStyleLbl="fgShp" presStyleIdx="0" presStyleCnt="1" custScaleX="104951" custScaleY="138763">
        <dgm:presLayoutVars>
          <dgm:chMax val="0"/>
          <dgm:chPref val="0"/>
        </dgm:presLayoutVars>
      </dgm:prSet>
      <dgm:spPr/>
    </dgm:pt>
  </dgm:ptLst>
  <dgm:cxnLst>
    <dgm:cxn modelId="{4FCDC213-092D-409F-9B1E-DB51600923E4}" type="presOf" srcId="{830D0EEB-EDC0-48AA-8D39-B9F9E8E98513}" destId="{2809000D-1482-44F4-8ACC-E13DBC974AAE}" srcOrd="0" destOrd="0" presId="urn:microsoft.com/office/officeart/2005/8/layout/matrix1"/>
    <dgm:cxn modelId="{CAB06A19-5D99-4D09-9FFA-E554FC5173C4}" type="presOf" srcId="{E58AD394-4702-4226-8B4A-B55F770FE27D}" destId="{5165ECB2-4E4E-4F3A-A3E5-413DA220A880}" srcOrd="0" destOrd="0" presId="urn:microsoft.com/office/officeart/2005/8/layout/matrix1"/>
    <dgm:cxn modelId="{E037CB25-E06F-400D-A114-A5A8005FDF53}" type="presOf" srcId="{E58AD394-4702-4226-8B4A-B55F770FE27D}" destId="{0C5BECDC-5141-466A-AAD2-5A90B8FF5D52}" srcOrd="1" destOrd="0" presId="urn:microsoft.com/office/officeart/2005/8/layout/matrix1"/>
    <dgm:cxn modelId="{0BCEBA31-50C9-4B41-8BF2-50A30BD53C21}" type="presOf" srcId="{DA2E4CEF-6C05-48E9-A88E-2FACD2B1819E}" destId="{1A681A44-2E9F-4271-B27B-B3EDDEF6B519}" srcOrd="1" destOrd="0" presId="urn:microsoft.com/office/officeart/2005/8/layout/matrix1"/>
    <dgm:cxn modelId="{605F4F6D-756E-4DE8-A0BA-879F88ECE0D0}" type="presOf" srcId="{378C13DF-E080-4DA5-973B-A6EF39A88897}" destId="{7F13EC38-FA9B-4C23-BB3C-777F39AE7298}" srcOrd="0" destOrd="0" presId="urn:microsoft.com/office/officeart/2005/8/layout/matrix1"/>
    <dgm:cxn modelId="{196C4577-F094-4334-B3C0-D1A6A41D7DCE}" type="presOf" srcId="{925D7DD9-FBD6-4733-B12A-6D3007D39823}" destId="{70D6B45C-BB55-4CF4-993A-A6C5A4C6B791}" srcOrd="0" destOrd="0" presId="urn:microsoft.com/office/officeart/2005/8/layout/matrix1"/>
    <dgm:cxn modelId="{80056978-C5B0-4A80-811B-F8836C61D7EA}" type="presOf" srcId="{46D7A303-CA98-4628-BCE3-F87101ED14F9}" destId="{37342578-692F-4DCB-A7EE-E920E35DA20F}" srcOrd="0" destOrd="0" presId="urn:microsoft.com/office/officeart/2005/8/layout/matrix1"/>
    <dgm:cxn modelId="{AB26407E-611D-4B7D-ABDA-5AFC9ACC452F}" type="presOf" srcId="{46D7A303-CA98-4628-BCE3-F87101ED14F9}" destId="{AE77F2B8-380A-48EF-A3E7-A5439A049412}" srcOrd="1" destOrd="0" presId="urn:microsoft.com/office/officeart/2005/8/layout/matrix1"/>
    <dgm:cxn modelId="{06647186-5544-49A2-B1B8-710EB7226794}" srcId="{830D0EEB-EDC0-48AA-8D39-B9F9E8E98513}" destId="{46D7A303-CA98-4628-BCE3-F87101ED14F9}" srcOrd="0" destOrd="0" parTransId="{B37A0163-D501-4E62-B1E2-AEE48279116D}" sibTransId="{8A9A648F-2395-40F8-B829-A23B4FE5F4D3}"/>
    <dgm:cxn modelId="{C2D651A7-6176-4B2F-B7E7-5279CAAE0437}" type="presOf" srcId="{DA2E4CEF-6C05-48E9-A88E-2FACD2B1819E}" destId="{0FC77902-AB49-46B9-9BAC-13114880BE9C}" srcOrd="0" destOrd="0" presId="urn:microsoft.com/office/officeart/2005/8/layout/matrix1"/>
    <dgm:cxn modelId="{4CA84CAB-A5E4-4918-A2C5-E2BEF500D63D}" srcId="{925D7DD9-FBD6-4733-B12A-6D3007D39823}" destId="{830D0EEB-EDC0-48AA-8D39-B9F9E8E98513}" srcOrd="0" destOrd="0" parTransId="{4934AB98-FD7C-4E43-BD01-CC2497346BE2}" sibTransId="{E2930035-16C1-45D4-92FC-975E7B00C3FB}"/>
    <dgm:cxn modelId="{C34C59B5-7F69-4CFF-9EAD-E088E3C8807E}" srcId="{830D0EEB-EDC0-48AA-8D39-B9F9E8E98513}" destId="{DA2E4CEF-6C05-48E9-A88E-2FACD2B1819E}" srcOrd="2" destOrd="0" parTransId="{A2B0E17A-1C78-4F85-851F-8D094C29DEAF}" sibTransId="{ECFDDD6E-490E-47B8-A73A-B2E78FEE7472}"/>
    <dgm:cxn modelId="{EF865DDD-FB8F-4F5F-A203-CE7BF1DBDF80}" srcId="{830D0EEB-EDC0-48AA-8D39-B9F9E8E98513}" destId="{378C13DF-E080-4DA5-973B-A6EF39A88897}" srcOrd="1" destOrd="0" parTransId="{E25A2CA1-5BA2-43D4-A431-2FB60F67B3FF}" sibTransId="{85979AA5-728B-4E55-8F6D-08DF222C5D93}"/>
    <dgm:cxn modelId="{D60FF2E4-92AD-4074-8C1D-37ED94991B6A}" srcId="{830D0EEB-EDC0-48AA-8D39-B9F9E8E98513}" destId="{E58AD394-4702-4226-8B4A-B55F770FE27D}" srcOrd="3" destOrd="0" parTransId="{97C17848-2A39-4AB3-8282-BFC20844463F}" sibTransId="{C38962D5-89AB-4F35-8728-EA7B5077862F}"/>
    <dgm:cxn modelId="{69D412EA-2F69-46C4-B869-CF47BE532FF9}" type="presOf" srcId="{378C13DF-E080-4DA5-973B-A6EF39A88897}" destId="{3B1ED73A-E127-437C-856E-D38725D8D821}" srcOrd="1" destOrd="0" presId="urn:microsoft.com/office/officeart/2005/8/layout/matrix1"/>
    <dgm:cxn modelId="{8F356A34-461B-4CE8-8C4B-F5D7467398B8}" type="presParOf" srcId="{70D6B45C-BB55-4CF4-993A-A6C5A4C6B791}" destId="{E8C41FAC-BACC-4F59-A35F-CBA892BAB376}" srcOrd="0" destOrd="0" presId="urn:microsoft.com/office/officeart/2005/8/layout/matrix1"/>
    <dgm:cxn modelId="{0E2C4D8B-BF41-4F17-8292-DFFA273F335E}" type="presParOf" srcId="{E8C41FAC-BACC-4F59-A35F-CBA892BAB376}" destId="{37342578-692F-4DCB-A7EE-E920E35DA20F}" srcOrd="0" destOrd="0" presId="urn:microsoft.com/office/officeart/2005/8/layout/matrix1"/>
    <dgm:cxn modelId="{ED3DBD56-CC5B-4FD0-B555-0CDE7317B7F3}" type="presParOf" srcId="{E8C41FAC-BACC-4F59-A35F-CBA892BAB376}" destId="{AE77F2B8-380A-48EF-A3E7-A5439A049412}" srcOrd="1" destOrd="0" presId="urn:microsoft.com/office/officeart/2005/8/layout/matrix1"/>
    <dgm:cxn modelId="{6BB81720-2698-4B02-AA7C-27586970C6D9}" type="presParOf" srcId="{E8C41FAC-BACC-4F59-A35F-CBA892BAB376}" destId="{7F13EC38-FA9B-4C23-BB3C-777F39AE7298}" srcOrd="2" destOrd="0" presId="urn:microsoft.com/office/officeart/2005/8/layout/matrix1"/>
    <dgm:cxn modelId="{6173B3E8-596E-4EB1-8158-F3A36A20FCC8}" type="presParOf" srcId="{E8C41FAC-BACC-4F59-A35F-CBA892BAB376}" destId="{3B1ED73A-E127-437C-856E-D38725D8D821}" srcOrd="3" destOrd="0" presId="urn:microsoft.com/office/officeart/2005/8/layout/matrix1"/>
    <dgm:cxn modelId="{7367ACDB-1B6A-4A6D-A0A7-CF776C2FE636}" type="presParOf" srcId="{E8C41FAC-BACC-4F59-A35F-CBA892BAB376}" destId="{0FC77902-AB49-46B9-9BAC-13114880BE9C}" srcOrd="4" destOrd="0" presId="urn:microsoft.com/office/officeart/2005/8/layout/matrix1"/>
    <dgm:cxn modelId="{B86FA681-1F4C-439B-909C-79AB360091DA}" type="presParOf" srcId="{E8C41FAC-BACC-4F59-A35F-CBA892BAB376}" destId="{1A681A44-2E9F-4271-B27B-B3EDDEF6B519}" srcOrd="5" destOrd="0" presId="urn:microsoft.com/office/officeart/2005/8/layout/matrix1"/>
    <dgm:cxn modelId="{B0361B72-A697-4524-841F-1C80C86AB676}" type="presParOf" srcId="{E8C41FAC-BACC-4F59-A35F-CBA892BAB376}" destId="{5165ECB2-4E4E-4F3A-A3E5-413DA220A880}" srcOrd="6" destOrd="0" presId="urn:microsoft.com/office/officeart/2005/8/layout/matrix1"/>
    <dgm:cxn modelId="{4F1A543F-C64D-492A-9F4A-5D6524E079D9}" type="presParOf" srcId="{E8C41FAC-BACC-4F59-A35F-CBA892BAB376}" destId="{0C5BECDC-5141-466A-AAD2-5A90B8FF5D52}" srcOrd="7" destOrd="0" presId="urn:microsoft.com/office/officeart/2005/8/layout/matrix1"/>
    <dgm:cxn modelId="{6C2EA893-14E7-42ED-AAD5-392CF015E767}" type="presParOf" srcId="{70D6B45C-BB55-4CF4-993A-A6C5A4C6B791}" destId="{2809000D-1482-44F4-8ACC-E13DBC974AAE}"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342578-692F-4DCB-A7EE-E920E35DA20F}">
      <dsp:nvSpPr>
        <dsp:cNvPr id="0" name=""/>
        <dsp:cNvSpPr/>
      </dsp:nvSpPr>
      <dsp:spPr>
        <a:xfrm rot="16200000">
          <a:off x="1541065" y="-1541065"/>
          <a:ext cx="2175669" cy="5257800"/>
        </a:xfrm>
        <a:prstGeom prst="round1Rect">
          <a:avLst/>
        </a:prstGeom>
        <a:solidFill>
          <a:srgbClr val="7030A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84480" tIns="284480" rIns="284480" bIns="284480" numCol="1" spcCol="1270" anchor="ctr" anchorCtr="0">
          <a:noAutofit/>
        </a:bodyPr>
        <a:lstStyle/>
        <a:p>
          <a:pPr marL="0" lvl="0" indent="0" algn="ctr" defTabSz="1778000">
            <a:lnSpc>
              <a:spcPct val="90000"/>
            </a:lnSpc>
            <a:spcBef>
              <a:spcPct val="0"/>
            </a:spcBef>
            <a:spcAft>
              <a:spcPct val="35000"/>
            </a:spcAft>
            <a:buNone/>
          </a:pPr>
          <a:r>
            <a:rPr lang="en-US" sz="4000" kern="1200" dirty="0">
              <a:latin typeface="Georgia" panose="02040502050405020303" pitchFamily="18" charset="0"/>
            </a:rPr>
            <a:t>Advocacy</a:t>
          </a:r>
        </a:p>
      </dsp:txBody>
      <dsp:txXfrm rot="5400000">
        <a:off x="0" y="0"/>
        <a:ext cx="5257800" cy="1631751"/>
      </dsp:txXfrm>
    </dsp:sp>
    <dsp:sp modelId="{7F13EC38-FA9B-4C23-BB3C-777F39AE7298}">
      <dsp:nvSpPr>
        <dsp:cNvPr id="0" name=""/>
        <dsp:cNvSpPr/>
      </dsp:nvSpPr>
      <dsp:spPr>
        <a:xfrm>
          <a:off x="5257800" y="0"/>
          <a:ext cx="5257800" cy="2175669"/>
        </a:xfrm>
        <a:prstGeom prst="round1Rect">
          <a:avLst/>
        </a:prstGeom>
        <a:solidFill>
          <a:srgbClr val="26CA41"/>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84480" tIns="284480" rIns="284480" bIns="284480" numCol="1" spcCol="1270" anchor="ctr" anchorCtr="0">
          <a:noAutofit/>
        </a:bodyPr>
        <a:lstStyle/>
        <a:p>
          <a:pPr marL="0" lvl="0" indent="0" algn="ctr" defTabSz="1778000">
            <a:lnSpc>
              <a:spcPct val="90000"/>
            </a:lnSpc>
            <a:spcBef>
              <a:spcPct val="0"/>
            </a:spcBef>
            <a:spcAft>
              <a:spcPct val="35000"/>
            </a:spcAft>
            <a:buNone/>
          </a:pPr>
          <a:r>
            <a:rPr lang="en-US" sz="4000" kern="1200" dirty="0">
              <a:latin typeface="Georgia" panose="02040502050405020303" pitchFamily="18" charset="0"/>
            </a:rPr>
            <a:t>Veteran Service Officers</a:t>
          </a:r>
        </a:p>
      </dsp:txBody>
      <dsp:txXfrm>
        <a:off x="5257800" y="0"/>
        <a:ext cx="5257800" cy="1631751"/>
      </dsp:txXfrm>
    </dsp:sp>
    <dsp:sp modelId="{0FC77902-AB49-46B9-9BAC-13114880BE9C}">
      <dsp:nvSpPr>
        <dsp:cNvPr id="0" name=""/>
        <dsp:cNvSpPr/>
      </dsp:nvSpPr>
      <dsp:spPr>
        <a:xfrm rot="10800000">
          <a:off x="0" y="2167270"/>
          <a:ext cx="5257800" cy="2175669"/>
        </a:xfrm>
        <a:prstGeom prst="round1Rect">
          <a:avLst/>
        </a:prstGeom>
        <a:solidFill>
          <a:srgbClr val="0099FF"/>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84480" tIns="284480" rIns="284480" bIns="284480" numCol="1" spcCol="1270" anchor="ctr" anchorCtr="0">
          <a:noAutofit/>
        </a:bodyPr>
        <a:lstStyle/>
        <a:p>
          <a:pPr marL="0" lvl="0" indent="0" algn="ctr" defTabSz="1778000">
            <a:lnSpc>
              <a:spcPct val="90000"/>
            </a:lnSpc>
            <a:spcBef>
              <a:spcPct val="0"/>
            </a:spcBef>
            <a:spcAft>
              <a:spcPct val="35000"/>
            </a:spcAft>
            <a:buNone/>
          </a:pPr>
          <a:r>
            <a:rPr lang="en-US" sz="4000" kern="1200" dirty="0">
              <a:latin typeface="Georgia" panose="02040502050405020303" pitchFamily="18" charset="0"/>
            </a:rPr>
            <a:t>Veteran Service Centers </a:t>
          </a:r>
        </a:p>
      </dsp:txBody>
      <dsp:txXfrm rot="10800000">
        <a:off x="0" y="2711188"/>
        <a:ext cx="5257800" cy="1631751"/>
      </dsp:txXfrm>
    </dsp:sp>
    <dsp:sp modelId="{5165ECB2-4E4E-4F3A-A3E5-413DA220A880}">
      <dsp:nvSpPr>
        <dsp:cNvPr id="0" name=""/>
        <dsp:cNvSpPr/>
      </dsp:nvSpPr>
      <dsp:spPr>
        <a:xfrm rot="5400000">
          <a:off x="6798865" y="634603"/>
          <a:ext cx="2175669" cy="5257800"/>
        </a:xfrm>
        <a:prstGeom prst="round1Rect">
          <a:avLst/>
        </a:prstGeom>
        <a:solidFill>
          <a:srgbClr val="981C1C"/>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84480" tIns="284480" rIns="284480" bIns="284480" numCol="1" spcCol="1270" anchor="ctr" anchorCtr="0">
          <a:noAutofit/>
        </a:bodyPr>
        <a:lstStyle/>
        <a:p>
          <a:pPr marL="0" lvl="0" indent="0" algn="ctr" defTabSz="1778000">
            <a:lnSpc>
              <a:spcPct val="90000"/>
            </a:lnSpc>
            <a:spcBef>
              <a:spcPct val="0"/>
            </a:spcBef>
            <a:spcAft>
              <a:spcPct val="35000"/>
            </a:spcAft>
            <a:buNone/>
          </a:pPr>
          <a:r>
            <a:rPr lang="en-US" sz="4000" kern="1200" dirty="0">
              <a:latin typeface="Georgia" panose="02040502050405020303" pitchFamily="18" charset="0"/>
            </a:rPr>
            <a:t>County Veteran Service Offices </a:t>
          </a:r>
        </a:p>
      </dsp:txBody>
      <dsp:txXfrm rot="-5400000">
        <a:off x="5257800" y="2719586"/>
        <a:ext cx="5257800" cy="1631751"/>
      </dsp:txXfrm>
    </dsp:sp>
    <dsp:sp modelId="{2809000D-1482-44F4-8ACC-E13DBC974AAE}">
      <dsp:nvSpPr>
        <dsp:cNvPr id="0" name=""/>
        <dsp:cNvSpPr/>
      </dsp:nvSpPr>
      <dsp:spPr>
        <a:xfrm>
          <a:off x="3602365" y="1420913"/>
          <a:ext cx="3310868" cy="1509511"/>
        </a:xfrm>
        <a:prstGeom prst="roundRect">
          <a:avLst/>
        </a:prstGeom>
        <a:solidFill>
          <a:schemeClr val="accent3">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Georgia" panose="02040502050405020303" pitchFamily="18" charset="0"/>
            </a:rPr>
            <a:t>Service Members</a:t>
          </a:r>
        </a:p>
        <a:p>
          <a:pPr marL="0" lvl="0" indent="0" algn="ctr" defTabSz="800100">
            <a:lnSpc>
              <a:spcPct val="90000"/>
            </a:lnSpc>
            <a:spcBef>
              <a:spcPct val="0"/>
            </a:spcBef>
            <a:spcAft>
              <a:spcPct val="35000"/>
            </a:spcAft>
            <a:buNone/>
          </a:pPr>
          <a:r>
            <a:rPr lang="en-US" sz="1800" kern="1200" dirty="0">
              <a:latin typeface="Georgia" panose="02040502050405020303" pitchFamily="18" charset="0"/>
            </a:rPr>
            <a:t>Honorably Discharged Veterans</a:t>
          </a:r>
        </a:p>
        <a:p>
          <a:pPr marL="0" lvl="0" indent="0" algn="ctr" defTabSz="800100">
            <a:lnSpc>
              <a:spcPct val="90000"/>
            </a:lnSpc>
            <a:spcBef>
              <a:spcPct val="0"/>
            </a:spcBef>
            <a:spcAft>
              <a:spcPct val="35000"/>
            </a:spcAft>
            <a:buNone/>
          </a:pPr>
          <a:r>
            <a:rPr lang="en-US" sz="1800" kern="1200" dirty="0">
              <a:latin typeface="Georgia" panose="02040502050405020303" pitchFamily="18" charset="0"/>
            </a:rPr>
            <a:t>Dependent Family Members </a:t>
          </a:r>
        </a:p>
        <a:p>
          <a:pPr marL="0" lvl="0" indent="0" algn="ctr" defTabSz="800100">
            <a:lnSpc>
              <a:spcPct val="90000"/>
            </a:lnSpc>
            <a:spcBef>
              <a:spcPct val="0"/>
            </a:spcBef>
            <a:spcAft>
              <a:spcPct val="35000"/>
            </a:spcAft>
            <a:buNone/>
          </a:pPr>
          <a:endParaRPr lang="en-US" sz="1200" kern="1200" dirty="0"/>
        </a:p>
      </dsp:txBody>
      <dsp:txXfrm>
        <a:off x="3676053" y="1494601"/>
        <a:ext cx="3163492" cy="1362135"/>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50124-5C7F-4043-A196-F9794D876BC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8EC7924-45B4-4596-82EE-4C4B8AE4B7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702FD2D-D113-4CEB-82BB-B6F6AA167736}"/>
              </a:ext>
            </a:extLst>
          </p:cNvPr>
          <p:cNvSpPr>
            <a:spLocks noGrp="1"/>
          </p:cNvSpPr>
          <p:nvPr>
            <p:ph type="dt" sz="half" idx="10"/>
          </p:nvPr>
        </p:nvSpPr>
        <p:spPr>
          <a:xfrm>
            <a:off x="838200" y="6356350"/>
            <a:ext cx="2743200" cy="365125"/>
          </a:xfrm>
          <a:prstGeom prst="rect">
            <a:avLst/>
          </a:prstGeom>
        </p:spPr>
        <p:txBody>
          <a:bodyPr/>
          <a:lstStyle/>
          <a:p>
            <a:fld id="{13FABB73-A264-4F60-8C93-D3263B5308CA}" type="datetimeFigureOut">
              <a:rPr lang="en-US" smtClean="0"/>
              <a:t>2/22/2023</a:t>
            </a:fld>
            <a:endParaRPr lang="en-US"/>
          </a:p>
        </p:txBody>
      </p:sp>
      <p:sp>
        <p:nvSpPr>
          <p:cNvPr id="5" name="Footer Placeholder 4">
            <a:extLst>
              <a:ext uri="{FF2B5EF4-FFF2-40B4-BE49-F238E27FC236}">
                <a16:creationId xmlns:a16="http://schemas.microsoft.com/office/drawing/2014/main" id="{9596C022-9CC8-4F88-80E8-34D39B4D2E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AB7475-B7B1-47E9-980C-515787C94EC7}"/>
              </a:ext>
            </a:extLst>
          </p:cNvPr>
          <p:cNvSpPr>
            <a:spLocks noGrp="1"/>
          </p:cNvSpPr>
          <p:nvPr>
            <p:ph type="sldNum" sz="quarter" idx="12"/>
          </p:nvPr>
        </p:nvSpPr>
        <p:spPr>
          <a:xfrm>
            <a:off x="8610600" y="6356350"/>
            <a:ext cx="2743200" cy="365125"/>
          </a:xfrm>
          <a:prstGeom prst="rect">
            <a:avLst/>
          </a:prstGeom>
        </p:spPr>
        <p:txBody>
          <a:bodyPr/>
          <a:lstStyle/>
          <a:p>
            <a:fld id="{048BBA07-0FCA-4491-BF97-B8DA4D8861B3}" type="slidenum">
              <a:rPr lang="en-US" smtClean="0"/>
              <a:t>‹#›</a:t>
            </a:fld>
            <a:endParaRPr lang="en-US"/>
          </a:p>
        </p:txBody>
      </p:sp>
    </p:spTree>
    <p:extLst>
      <p:ext uri="{BB962C8B-B14F-4D97-AF65-F5344CB8AC3E}">
        <p14:creationId xmlns:p14="http://schemas.microsoft.com/office/powerpoint/2010/main" val="41902512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42ACF-9200-4226-8316-7088D8E50AE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E011086-9C62-4F79-A852-81B04E514F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500F94-248B-4A66-9A5B-F9AC12F9A8FE}"/>
              </a:ext>
            </a:extLst>
          </p:cNvPr>
          <p:cNvSpPr>
            <a:spLocks noGrp="1"/>
          </p:cNvSpPr>
          <p:nvPr>
            <p:ph type="dt" sz="half" idx="10"/>
          </p:nvPr>
        </p:nvSpPr>
        <p:spPr>
          <a:xfrm>
            <a:off x="838200" y="6356350"/>
            <a:ext cx="2743200" cy="365125"/>
          </a:xfrm>
          <a:prstGeom prst="rect">
            <a:avLst/>
          </a:prstGeom>
        </p:spPr>
        <p:txBody>
          <a:bodyPr/>
          <a:lstStyle/>
          <a:p>
            <a:fld id="{13FABB73-A264-4F60-8C93-D3263B5308CA}" type="datetimeFigureOut">
              <a:rPr lang="en-US" smtClean="0"/>
              <a:t>2/22/2023</a:t>
            </a:fld>
            <a:endParaRPr lang="en-US"/>
          </a:p>
        </p:txBody>
      </p:sp>
      <p:sp>
        <p:nvSpPr>
          <p:cNvPr id="5" name="Footer Placeholder 4">
            <a:extLst>
              <a:ext uri="{FF2B5EF4-FFF2-40B4-BE49-F238E27FC236}">
                <a16:creationId xmlns:a16="http://schemas.microsoft.com/office/drawing/2014/main" id="{200F42F1-DD54-4F7F-A3D4-8B9BD3DB56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CEC2F60-0522-4E22-98B1-C9AC5080EE69}"/>
              </a:ext>
            </a:extLst>
          </p:cNvPr>
          <p:cNvSpPr>
            <a:spLocks noGrp="1"/>
          </p:cNvSpPr>
          <p:nvPr>
            <p:ph type="sldNum" sz="quarter" idx="12"/>
          </p:nvPr>
        </p:nvSpPr>
        <p:spPr>
          <a:xfrm>
            <a:off x="8610600" y="6356350"/>
            <a:ext cx="2743200" cy="365125"/>
          </a:xfrm>
          <a:prstGeom prst="rect">
            <a:avLst/>
          </a:prstGeom>
        </p:spPr>
        <p:txBody>
          <a:bodyPr/>
          <a:lstStyle/>
          <a:p>
            <a:fld id="{048BBA07-0FCA-4491-BF97-B8DA4D8861B3}" type="slidenum">
              <a:rPr lang="en-US" smtClean="0"/>
              <a:t>‹#›</a:t>
            </a:fld>
            <a:endParaRPr lang="en-US"/>
          </a:p>
        </p:txBody>
      </p:sp>
    </p:spTree>
    <p:extLst>
      <p:ext uri="{BB962C8B-B14F-4D97-AF65-F5344CB8AC3E}">
        <p14:creationId xmlns:p14="http://schemas.microsoft.com/office/powerpoint/2010/main" val="502440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378994-0721-4FF9-BC90-023A6C4B054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A3DA72-C281-43C8-BFB5-C63128DE69E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4BAFAA-0094-4048-9ED5-8A14709004B2}"/>
              </a:ext>
            </a:extLst>
          </p:cNvPr>
          <p:cNvSpPr>
            <a:spLocks noGrp="1"/>
          </p:cNvSpPr>
          <p:nvPr>
            <p:ph type="dt" sz="half" idx="10"/>
          </p:nvPr>
        </p:nvSpPr>
        <p:spPr>
          <a:xfrm>
            <a:off x="838200" y="6356350"/>
            <a:ext cx="2743200" cy="365125"/>
          </a:xfrm>
          <a:prstGeom prst="rect">
            <a:avLst/>
          </a:prstGeom>
        </p:spPr>
        <p:txBody>
          <a:bodyPr/>
          <a:lstStyle/>
          <a:p>
            <a:fld id="{13FABB73-A264-4F60-8C93-D3263B5308CA}" type="datetimeFigureOut">
              <a:rPr lang="en-US" smtClean="0"/>
              <a:t>2/22/2023</a:t>
            </a:fld>
            <a:endParaRPr lang="en-US"/>
          </a:p>
        </p:txBody>
      </p:sp>
      <p:sp>
        <p:nvSpPr>
          <p:cNvPr id="5" name="Footer Placeholder 4">
            <a:extLst>
              <a:ext uri="{FF2B5EF4-FFF2-40B4-BE49-F238E27FC236}">
                <a16:creationId xmlns:a16="http://schemas.microsoft.com/office/drawing/2014/main" id="{62FD1B8F-AF68-4160-9D5D-EDBBEDA710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86B44B-826B-4C4A-87BA-6CD3F86265FF}"/>
              </a:ext>
            </a:extLst>
          </p:cNvPr>
          <p:cNvSpPr>
            <a:spLocks noGrp="1"/>
          </p:cNvSpPr>
          <p:nvPr>
            <p:ph type="sldNum" sz="quarter" idx="12"/>
          </p:nvPr>
        </p:nvSpPr>
        <p:spPr>
          <a:xfrm>
            <a:off x="8610600" y="6356350"/>
            <a:ext cx="2743200" cy="365125"/>
          </a:xfrm>
          <a:prstGeom prst="rect">
            <a:avLst/>
          </a:prstGeom>
        </p:spPr>
        <p:txBody>
          <a:bodyPr/>
          <a:lstStyle/>
          <a:p>
            <a:fld id="{048BBA07-0FCA-4491-BF97-B8DA4D8861B3}" type="slidenum">
              <a:rPr lang="en-US" smtClean="0"/>
              <a:t>‹#›</a:t>
            </a:fld>
            <a:endParaRPr lang="en-US"/>
          </a:p>
        </p:txBody>
      </p:sp>
    </p:spTree>
    <p:extLst>
      <p:ext uri="{BB962C8B-B14F-4D97-AF65-F5344CB8AC3E}">
        <p14:creationId xmlns:p14="http://schemas.microsoft.com/office/powerpoint/2010/main" val="15519086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28403" y="945913"/>
            <a:ext cx="8637073" cy="2618554"/>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1128404" y="3564467"/>
            <a:ext cx="8637072" cy="1071095"/>
          </a:xfrm>
        </p:spPr>
        <p:txBody>
          <a:bodyPr tIns="91440" bIns="91440">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a:xfrm>
            <a:off x="1127124" y="329307"/>
            <a:ext cx="5943668" cy="309201"/>
          </a:xfrm>
        </p:spPr>
        <p:txBody>
          <a:bodyPr/>
          <a:lstStyle/>
          <a:p>
            <a:pPr>
              <a:defRPr/>
            </a:pPr>
            <a:endParaRPr lang="en-US" altLang="en-US"/>
          </a:p>
        </p:txBody>
      </p:sp>
      <p:sp>
        <p:nvSpPr>
          <p:cNvPr id="6" name="Slide Number Placeholder 5"/>
          <p:cNvSpPr>
            <a:spLocks noGrp="1"/>
          </p:cNvSpPr>
          <p:nvPr>
            <p:ph type="sldNum" sz="quarter" idx="12"/>
          </p:nvPr>
        </p:nvSpPr>
        <p:spPr>
          <a:xfrm>
            <a:off x="9924392" y="134930"/>
            <a:ext cx="811019" cy="503578"/>
          </a:xfrm>
        </p:spPr>
        <p:txBody>
          <a:bodyPr/>
          <a:lstStyle/>
          <a:p>
            <a:pPr>
              <a:defRPr/>
            </a:pPr>
            <a:fld id="{0EE39E52-EEEF-4514-985E-230B061EF63B}" type="slidenum">
              <a:rPr lang="en-US" altLang="en-US" smtClean="0"/>
              <a:pPr>
                <a:defRPr/>
              </a:pPr>
              <a:t>‹#›</a:t>
            </a:fld>
            <a:endParaRPr lang="en-US" altLang="en-US"/>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3502929663"/>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sz="1200"/>
            </a:lvl1pPr>
          </a:lstStyle>
          <a:p>
            <a:pPr>
              <a:defRPr/>
            </a:pPr>
            <a:endParaRPr lang="en-US" altLang="en-US"/>
          </a:p>
        </p:txBody>
      </p:sp>
      <p:sp>
        <p:nvSpPr>
          <p:cNvPr id="5" name="Footer Placeholder 4"/>
          <p:cNvSpPr>
            <a:spLocks noGrp="1"/>
          </p:cNvSpPr>
          <p:nvPr>
            <p:ph type="ftr" sz="quarter" idx="11"/>
          </p:nvPr>
        </p:nvSpPr>
        <p:spPr/>
        <p:txBody>
          <a:bodyPr/>
          <a:lstStyle>
            <a:lvl1pPr>
              <a:defRPr sz="1200"/>
            </a:lvl1p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F4D46AC9-51B6-467A-8E10-E446375CAEB9}" type="slidenum">
              <a:rPr lang="en-US" altLang="en-US" smtClean="0"/>
              <a:pPr>
                <a:defRPr/>
              </a:pPr>
              <a:t>‹#›</a:t>
            </a:fld>
            <a:endParaRPr lang="en-US" altLang="en-US"/>
          </a:p>
        </p:txBody>
      </p:sp>
      <p:pic>
        <p:nvPicPr>
          <p:cNvPr id="24" name="Picture 23"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36014298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29167" y="1756129"/>
            <a:ext cx="8619060" cy="2050065"/>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hasCustomPrompt="1"/>
          </p:nvPr>
        </p:nvSpPr>
        <p:spPr>
          <a:xfrm>
            <a:off x="1129166" y="3806195"/>
            <a:ext cx="8619060"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AB410849-3665-4A13-B7E6-480B1C480196}" type="slidenum">
              <a:rPr lang="en-US" altLang="en-US" smtClean="0"/>
              <a:pPr>
                <a:defRPr/>
              </a:pPr>
              <a:t>‹#›</a:t>
            </a:fld>
            <a:endParaRPr lang="en-US" altLang="en-US"/>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3041152639"/>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31052" y="958037"/>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129166" y="2165621"/>
            <a:ext cx="4645152" cy="32938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95606" y="2171769"/>
            <a:ext cx="4645152" cy="32870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F4D46AC9-51B6-467A-8E10-E446375CAEB9}" type="slidenum">
              <a:rPr lang="en-US" altLang="en-US" smtClean="0"/>
              <a:pPr>
                <a:defRPr/>
              </a:pPr>
              <a:t>‹#›</a:t>
            </a:fld>
            <a:endParaRPr lang="en-US" altLang="en-US"/>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27073157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29166" y="953336"/>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9166" y="2169727"/>
            <a:ext cx="4645152" cy="801943"/>
          </a:xfrm>
        </p:spPr>
        <p:txBody>
          <a:bodyPr anchor="b">
            <a:normAutofit/>
          </a:bodyPr>
          <a:lstStyle>
            <a:lvl1pPr marL="0" indent="0">
              <a:lnSpc>
                <a:spcPct val="100000"/>
              </a:lnSpc>
              <a:buNone/>
              <a:defRPr sz="2800" b="0" cap="none"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9166" y="2974448"/>
            <a:ext cx="4645152" cy="24938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4337" y="2173181"/>
            <a:ext cx="4645152" cy="802237"/>
          </a:xfrm>
        </p:spPr>
        <p:txBody>
          <a:bodyPr anchor="b">
            <a:normAutofit/>
          </a:bodyPr>
          <a:lstStyle>
            <a:lvl1pPr marL="0" indent="0">
              <a:lnSpc>
                <a:spcPct val="100000"/>
              </a:lnSpc>
              <a:buNone/>
              <a:defRPr sz="2800" b="0" cap="none"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94337" y="2971669"/>
            <a:ext cx="4645152" cy="2487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p>
            <a:pPr>
              <a:defRPr/>
            </a:pPr>
            <a:endParaRPr lang="en-US" altLang="en-US"/>
          </a:p>
        </p:txBody>
      </p:sp>
      <p:sp>
        <p:nvSpPr>
          <p:cNvPr id="9" name="Slide Number Placeholder 8"/>
          <p:cNvSpPr>
            <a:spLocks noGrp="1"/>
          </p:cNvSpPr>
          <p:nvPr>
            <p:ph type="sldNum" sz="quarter" idx="12"/>
          </p:nvPr>
        </p:nvSpPr>
        <p:spPr/>
        <p:txBody>
          <a:bodyPr/>
          <a:lstStyle/>
          <a:p>
            <a:pPr>
              <a:defRPr/>
            </a:pPr>
            <a:fld id="{F4D46AC9-51B6-467A-8E10-E446375CAEB9}" type="slidenum">
              <a:rPr lang="en-US" altLang="en-US" smtClean="0"/>
              <a:pPr>
                <a:defRPr/>
              </a:pPr>
              <a:t>‹#›</a:t>
            </a:fld>
            <a:endParaRPr lang="en-US" altLang="en-US"/>
          </a:p>
        </p:txBody>
      </p:sp>
      <p:pic>
        <p:nvPicPr>
          <p:cNvPr id="18" name="Picture 17"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38550013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ltLang="en-US"/>
          </a:p>
        </p:txBody>
      </p:sp>
      <p:sp>
        <p:nvSpPr>
          <p:cNvPr id="4" name="Footer Placeholder 3"/>
          <p:cNvSpPr>
            <a:spLocks noGrp="1"/>
          </p:cNvSpPr>
          <p:nvPr>
            <p:ph type="ftr" sz="quarter" idx="11"/>
          </p:nvPr>
        </p:nvSpPr>
        <p:spPr/>
        <p:txBody>
          <a:bodyPr/>
          <a:lstStyle/>
          <a:p>
            <a:pPr>
              <a:defRPr/>
            </a:pPr>
            <a:endParaRPr lang="en-US" altLang="en-US"/>
          </a:p>
        </p:txBody>
      </p:sp>
      <p:sp>
        <p:nvSpPr>
          <p:cNvPr id="5" name="Slide Number Placeholder 4"/>
          <p:cNvSpPr>
            <a:spLocks noGrp="1"/>
          </p:cNvSpPr>
          <p:nvPr>
            <p:ph type="sldNum" sz="quarter" idx="12"/>
          </p:nvPr>
        </p:nvSpPr>
        <p:spPr/>
        <p:txBody>
          <a:bodyPr/>
          <a:lstStyle/>
          <a:p>
            <a:pPr>
              <a:defRPr/>
            </a:pPr>
            <a:fld id="{DAF29DC2-D261-470E-85ED-62A5F83E75CD}" type="slidenum">
              <a:rPr lang="en-US" altLang="en-US" smtClean="0"/>
              <a:pPr>
                <a:defRPr/>
              </a:pPr>
              <a:t>‹#›</a:t>
            </a:fld>
            <a:endParaRPr lang="en-US" altLang="en-US"/>
          </a:p>
        </p:txBody>
      </p:sp>
      <p:pic>
        <p:nvPicPr>
          <p:cNvPr id="14" name="Picture 13"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2098864479"/>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en-US"/>
          </a:p>
        </p:txBody>
      </p:sp>
      <p:sp>
        <p:nvSpPr>
          <p:cNvPr id="3" name="Footer Placeholder 2"/>
          <p:cNvSpPr>
            <a:spLocks noGrp="1"/>
          </p:cNvSpPr>
          <p:nvPr>
            <p:ph type="ftr" sz="quarter" idx="11"/>
          </p:nvPr>
        </p:nvSpPr>
        <p:spPr/>
        <p:txBody>
          <a:bodyPr/>
          <a:lstStyle/>
          <a:p>
            <a:pPr>
              <a:defRPr/>
            </a:pPr>
            <a:endParaRPr lang="en-US" altLang="en-US"/>
          </a:p>
        </p:txBody>
      </p:sp>
      <p:sp>
        <p:nvSpPr>
          <p:cNvPr id="4" name="Slide Number Placeholder 3"/>
          <p:cNvSpPr>
            <a:spLocks noGrp="1"/>
          </p:cNvSpPr>
          <p:nvPr>
            <p:ph type="sldNum" sz="quarter" idx="12"/>
          </p:nvPr>
        </p:nvSpPr>
        <p:spPr/>
        <p:txBody>
          <a:bodyPr/>
          <a:lstStyle/>
          <a:p>
            <a:pPr>
              <a:defRPr/>
            </a:pPr>
            <a:fld id="{D5032A0F-44C6-48C2-AA79-FA8D074E3D65}" type="slidenum">
              <a:rPr lang="en-US" altLang="en-US" smtClean="0"/>
              <a:pPr>
                <a:defRPr/>
              </a:pPr>
              <a:t>‹#›</a:t>
            </a:fld>
            <a:endParaRPr lang="en-US" altLang="en-US"/>
          </a:p>
        </p:txBody>
      </p:sp>
    </p:spTree>
    <p:extLst>
      <p:ext uri="{BB962C8B-B14F-4D97-AF65-F5344CB8AC3E}">
        <p14:creationId xmlns:p14="http://schemas.microsoft.com/office/powerpoint/2010/main" val="3292366181"/>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4291" y="952578"/>
            <a:ext cx="3275013" cy="2322176"/>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4723334" y="952578"/>
            <a:ext cx="6012470" cy="4505221"/>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4291" y="3274754"/>
            <a:ext cx="3275013" cy="2178918"/>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F4D46AC9-51B6-467A-8E10-E446375CAEB9}" type="slidenum">
              <a:rPr lang="en-US" altLang="en-US" smtClean="0"/>
              <a:pPr>
                <a:defRPr/>
              </a:pPr>
              <a:t>‹#›</a:t>
            </a:fld>
            <a:endParaRPr lang="en-US" altLang="en-US"/>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1019001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130DF-E911-41CA-B7A4-D22F821A2E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A01487-F0FD-44C5-8D17-9E760BD0C2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6B0D4C-CF90-4DB0-AF79-5900F6681738}"/>
              </a:ext>
            </a:extLst>
          </p:cNvPr>
          <p:cNvSpPr>
            <a:spLocks noGrp="1"/>
          </p:cNvSpPr>
          <p:nvPr>
            <p:ph type="dt" sz="half" idx="10"/>
          </p:nvPr>
        </p:nvSpPr>
        <p:spPr>
          <a:xfrm>
            <a:off x="838200" y="6356350"/>
            <a:ext cx="2743200" cy="365125"/>
          </a:xfrm>
          <a:prstGeom prst="rect">
            <a:avLst/>
          </a:prstGeom>
        </p:spPr>
        <p:txBody>
          <a:bodyPr/>
          <a:lstStyle/>
          <a:p>
            <a:fld id="{13FABB73-A264-4F60-8C93-D3263B5308CA}" type="datetimeFigureOut">
              <a:rPr lang="en-US" smtClean="0"/>
              <a:t>2/22/2023</a:t>
            </a:fld>
            <a:endParaRPr lang="en-US"/>
          </a:p>
        </p:txBody>
      </p:sp>
      <p:sp>
        <p:nvSpPr>
          <p:cNvPr id="5" name="Footer Placeholder 4">
            <a:extLst>
              <a:ext uri="{FF2B5EF4-FFF2-40B4-BE49-F238E27FC236}">
                <a16:creationId xmlns:a16="http://schemas.microsoft.com/office/drawing/2014/main" id="{2A73D88B-9C6B-472A-9B44-ECAF19ED48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02A717D-ECB2-4A6E-930C-E102F454D1EC}"/>
              </a:ext>
            </a:extLst>
          </p:cNvPr>
          <p:cNvSpPr>
            <a:spLocks noGrp="1"/>
          </p:cNvSpPr>
          <p:nvPr>
            <p:ph type="sldNum" sz="quarter" idx="12"/>
          </p:nvPr>
        </p:nvSpPr>
        <p:spPr>
          <a:xfrm>
            <a:off x="8610600" y="6356350"/>
            <a:ext cx="2743200" cy="365125"/>
          </a:xfrm>
          <a:prstGeom prst="rect">
            <a:avLst/>
          </a:prstGeom>
        </p:spPr>
        <p:txBody>
          <a:bodyPr/>
          <a:lstStyle/>
          <a:p>
            <a:fld id="{048BBA07-0FCA-4491-BF97-B8DA4D8861B3}" type="slidenum">
              <a:rPr lang="en-US" smtClean="0"/>
              <a:t>‹#›</a:t>
            </a:fld>
            <a:endParaRPr lang="en-US"/>
          </a:p>
        </p:txBody>
      </p:sp>
    </p:spTree>
    <p:extLst>
      <p:ext uri="{BB962C8B-B14F-4D97-AF65-F5344CB8AC3E}">
        <p14:creationId xmlns:p14="http://schemas.microsoft.com/office/powerpoint/2010/main" val="29506669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a:xfrm>
              <a:off x="7477387" y="482170"/>
              <a:ext cx="4074533" cy="5149101"/>
            </a:xfrm>
            <a:prstGeom prst="rect">
              <a:avLst/>
            </a:prstGeom>
            <a:gradFill>
              <a:gsLst>
                <a:gs pos="0">
                  <a:schemeClr val="tx1">
                    <a:lumMod val="85000"/>
                    <a:lumOff val="15000"/>
                  </a:schemeClr>
                </a:gs>
                <a:gs pos="100000">
                  <a:schemeClr val="tx1">
                    <a:lumMod val="95000"/>
                    <a:lumOff val="5000"/>
                  </a:schemeClr>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14300" prst="artDeco"/>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129124" y="1129513"/>
            <a:ext cx="5854872" cy="1924208"/>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8247" y="3053721"/>
            <a:ext cx="5846486" cy="2096013"/>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125300" y="5469856"/>
            <a:ext cx="5849605" cy="320123"/>
          </a:xfrm>
        </p:spPr>
        <p:txBody>
          <a:bodyPr/>
          <a:lstStyle>
            <a:lvl1pPr algn="l">
              <a:defRPr/>
            </a:lvl1pPr>
          </a:lstStyle>
          <a:p>
            <a:pPr>
              <a:defRPr/>
            </a:pPr>
            <a:endParaRPr lang="en-US" altLang="en-US"/>
          </a:p>
        </p:txBody>
      </p:sp>
      <p:sp>
        <p:nvSpPr>
          <p:cNvPr id="6" name="Footer Placeholder 5"/>
          <p:cNvSpPr>
            <a:spLocks noGrp="1"/>
          </p:cNvSpPr>
          <p:nvPr>
            <p:ph type="ftr" sz="quarter" idx="11"/>
          </p:nvPr>
        </p:nvSpPr>
        <p:spPr>
          <a:xfrm>
            <a:off x="1125300" y="318640"/>
            <a:ext cx="4877818" cy="320931"/>
          </a:xfrm>
        </p:spPr>
        <p:txBody>
          <a:bodyPr/>
          <a:lstStyle/>
          <a:p>
            <a:pPr>
              <a:defRPr/>
            </a:pPr>
            <a:endParaRPr lang="en-US" altLang="en-US"/>
          </a:p>
        </p:txBody>
      </p:sp>
      <p:sp>
        <p:nvSpPr>
          <p:cNvPr id="7" name="Slide Number Placeholder 6"/>
          <p:cNvSpPr>
            <a:spLocks noGrp="1"/>
          </p:cNvSpPr>
          <p:nvPr>
            <p:ph type="sldNum" sz="quarter" idx="12"/>
          </p:nvPr>
        </p:nvSpPr>
        <p:spPr>
          <a:xfrm>
            <a:off x="6176794" y="137408"/>
            <a:ext cx="811019" cy="503578"/>
          </a:xfrm>
        </p:spPr>
        <p:txBody>
          <a:bodyPr/>
          <a:lstStyle/>
          <a:p>
            <a:pPr>
              <a:defRPr/>
            </a:pPr>
            <a:fld id="{D305F315-57EA-4DAE-BFE3-65751ECB67D2}" type="slidenum">
              <a:rPr lang="en-US" altLang="en-US" smtClean="0"/>
              <a:pPr>
                <a:defRPr/>
              </a:pPr>
              <a:t>‹#›</a:t>
            </a:fld>
            <a:endParaRPr lang="en-US" altLang="en-US"/>
          </a:p>
        </p:txBody>
      </p:sp>
      <p:pic>
        <p:nvPicPr>
          <p:cNvPr id="22" name="Picture 21"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6" t="474" r="48549" b="36564"/>
          <a:stretch/>
        </p:blipFill>
        <p:spPr>
          <a:xfrm>
            <a:off x="1125460" y="643464"/>
            <a:ext cx="5879592" cy="155448"/>
          </a:xfrm>
          <a:prstGeom prst="rect">
            <a:avLst/>
          </a:prstGeom>
          <a:noFill/>
          <a:ln>
            <a:noFill/>
          </a:ln>
        </p:spPr>
      </p:pic>
    </p:spTree>
    <p:extLst>
      <p:ext uri="{BB962C8B-B14F-4D97-AF65-F5344CB8AC3E}">
        <p14:creationId xmlns:p14="http://schemas.microsoft.com/office/powerpoint/2010/main" val="3402467433"/>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F4D46AC9-51B6-467A-8E10-E446375CAEB9}" type="slidenum">
              <a:rPr lang="en-US" altLang="en-US" smtClean="0"/>
              <a:pPr>
                <a:defRPr/>
              </a:pPr>
              <a:t>‹#›</a:t>
            </a:fld>
            <a:endParaRPr lang="en-US" altLang="en-US"/>
          </a:p>
        </p:txBody>
      </p:sp>
      <p:pic>
        <p:nvPicPr>
          <p:cNvPr id="15" name="Picture 14"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756147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4709"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130270"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F4D46AC9-51B6-467A-8E10-E446375CAEB9}" type="slidenum">
              <a:rPr lang="en-US" altLang="en-US" smtClean="0"/>
              <a:pPr>
                <a:defRPr/>
              </a:pPr>
              <a:t>‹#›</a:t>
            </a:fld>
            <a:endParaRPr lang="en-US" altLang="en-US"/>
          </a:p>
        </p:txBody>
      </p:sp>
      <p:pic>
        <p:nvPicPr>
          <p:cNvPr id="17" name="Picture 16"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59215" b="36435"/>
          <a:stretch/>
        </p:blipFill>
        <p:spPr>
          <a:xfrm rot="5400000">
            <a:off x="8642279" y="3046916"/>
            <a:ext cx="4663440" cy="155448"/>
          </a:xfrm>
          <a:prstGeom prst="rect">
            <a:avLst/>
          </a:prstGeom>
          <a:noFill/>
          <a:ln>
            <a:noFill/>
          </a:ln>
        </p:spPr>
      </p:pic>
    </p:spTree>
    <p:extLst>
      <p:ext uri="{BB962C8B-B14F-4D97-AF65-F5344CB8AC3E}">
        <p14:creationId xmlns:p14="http://schemas.microsoft.com/office/powerpoint/2010/main" val="38309691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1" y="2063396"/>
            <a:ext cx="10394707" cy="33111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0DD58F9-3C86-4765-801D-3370D296E33A}"/>
              </a:ext>
            </a:extLst>
          </p:cNvPr>
          <p:cNvSpPr>
            <a:spLocks noGrp="1"/>
          </p:cNvSpPr>
          <p:nvPr>
            <p:ph type="dt" sz="half" idx="14"/>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8C6EFE96-8260-4553-BC25-F682C17F6AA4}"/>
              </a:ext>
            </a:extLst>
          </p:cNvPr>
          <p:cNvSpPr>
            <a:spLocks noGrp="1"/>
          </p:cNvSpPr>
          <p:nvPr>
            <p:ph type="ftr" sz="quarter" idx="15"/>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71AFE50-51E7-49C4-B027-246CF3C0172D}"/>
              </a:ext>
            </a:extLst>
          </p:cNvPr>
          <p:cNvSpPr>
            <a:spLocks noGrp="1"/>
          </p:cNvSpPr>
          <p:nvPr>
            <p:ph type="sldNum" sz="quarter" idx="16"/>
          </p:nvPr>
        </p:nvSpPr>
        <p:spPr/>
        <p:txBody>
          <a:bodyPr/>
          <a:lstStyle>
            <a:lvl1pPr>
              <a:defRPr/>
            </a:lvl1pPr>
          </a:lstStyle>
          <a:p>
            <a:pPr>
              <a:defRPr/>
            </a:pPr>
            <a:fld id="{63997CED-61E0-488F-AED1-F189AC1AE929}" type="slidenum">
              <a:rPr lang="en-US" altLang="en-US"/>
              <a:pPr>
                <a:defRPr/>
              </a:pPr>
              <a:t>‹#›</a:t>
            </a:fld>
            <a:endParaRPr lang="en-US" altLang="en-US"/>
          </a:p>
        </p:txBody>
      </p:sp>
    </p:spTree>
    <p:extLst>
      <p:ext uri="{BB962C8B-B14F-4D97-AF65-F5344CB8AC3E}">
        <p14:creationId xmlns:p14="http://schemas.microsoft.com/office/powerpoint/2010/main" val="2938973076"/>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66DDE-D942-401C-BBBA-4DB6C4E66BA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0A6E6B6-02ED-4325-BDB4-6731D8A715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4DEF9E-F6D6-4C32-AD1A-1A9D7C6C81FD}"/>
              </a:ext>
            </a:extLst>
          </p:cNvPr>
          <p:cNvSpPr>
            <a:spLocks noGrp="1"/>
          </p:cNvSpPr>
          <p:nvPr>
            <p:ph type="dt" sz="half" idx="10"/>
          </p:nvPr>
        </p:nvSpPr>
        <p:spPr>
          <a:xfrm>
            <a:off x="838200" y="6356350"/>
            <a:ext cx="2743200" cy="365125"/>
          </a:xfrm>
          <a:prstGeom prst="rect">
            <a:avLst/>
          </a:prstGeom>
        </p:spPr>
        <p:txBody>
          <a:bodyPr/>
          <a:lstStyle/>
          <a:p>
            <a:fld id="{13FABB73-A264-4F60-8C93-D3263B5308CA}" type="datetimeFigureOut">
              <a:rPr lang="en-US" smtClean="0"/>
              <a:t>2/22/2023</a:t>
            </a:fld>
            <a:endParaRPr lang="en-US"/>
          </a:p>
        </p:txBody>
      </p:sp>
      <p:sp>
        <p:nvSpPr>
          <p:cNvPr id="5" name="Footer Placeholder 4">
            <a:extLst>
              <a:ext uri="{FF2B5EF4-FFF2-40B4-BE49-F238E27FC236}">
                <a16:creationId xmlns:a16="http://schemas.microsoft.com/office/drawing/2014/main" id="{24AF41F9-7D88-4C2F-9A72-723F6E6A81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4BE2902-12ED-453E-8EAF-00FDBF5ECA37}"/>
              </a:ext>
            </a:extLst>
          </p:cNvPr>
          <p:cNvSpPr>
            <a:spLocks noGrp="1"/>
          </p:cNvSpPr>
          <p:nvPr>
            <p:ph type="sldNum" sz="quarter" idx="12"/>
          </p:nvPr>
        </p:nvSpPr>
        <p:spPr>
          <a:xfrm>
            <a:off x="8610600" y="6356350"/>
            <a:ext cx="2743200" cy="365125"/>
          </a:xfrm>
          <a:prstGeom prst="rect">
            <a:avLst/>
          </a:prstGeom>
        </p:spPr>
        <p:txBody>
          <a:bodyPr/>
          <a:lstStyle/>
          <a:p>
            <a:fld id="{048BBA07-0FCA-4491-BF97-B8DA4D8861B3}" type="slidenum">
              <a:rPr lang="en-US" smtClean="0"/>
              <a:t>‹#›</a:t>
            </a:fld>
            <a:endParaRPr lang="en-US"/>
          </a:p>
        </p:txBody>
      </p:sp>
    </p:spTree>
    <p:extLst>
      <p:ext uri="{BB962C8B-B14F-4D97-AF65-F5344CB8AC3E}">
        <p14:creationId xmlns:p14="http://schemas.microsoft.com/office/powerpoint/2010/main" val="3614879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E0365-7873-4B41-97C3-D000276421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E5559B-39F9-49E3-BEFD-B4FF0837863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7E838A5-9A68-421E-A884-72A228195A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06EC885-03A1-459C-A92E-1B958D6346E8}"/>
              </a:ext>
            </a:extLst>
          </p:cNvPr>
          <p:cNvSpPr>
            <a:spLocks noGrp="1"/>
          </p:cNvSpPr>
          <p:nvPr>
            <p:ph type="dt" sz="half" idx="10"/>
          </p:nvPr>
        </p:nvSpPr>
        <p:spPr>
          <a:xfrm>
            <a:off x="838200" y="6356350"/>
            <a:ext cx="2743200" cy="365125"/>
          </a:xfrm>
          <a:prstGeom prst="rect">
            <a:avLst/>
          </a:prstGeom>
        </p:spPr>
        <p:txBody>
          <a:bodyPr/>
          <a:lstStyle/>
          <a:p>
            <a:fld id="{13FABB73-A264-4F60-8C93-D3263B5308CA}" type="datetimeFigureOut">
              <a:rPr lang="en-US" smtClean="0"/>
              <a:t>2/22/2023</a:t>
            </a:fld>
            <a:endParaRPr lang="en-US"/>
          </a:p>
        </p:txBody>
      </p:sp>
      <p:sp>
        <p:nvSpPr>
          <p:cNvPr id="6" name="Footer Placeholder 5">
            <a:extLst>
              <a:ext uri="{FF2B5EF4-FFF2-40B4-BE49-F238E27FC236}">
                <a16:creationId xmlns:a16="http://schemas.microsoft.com/office/drawing/2014/main" id="{4484E1ED-6E4E-41AC-87A8-82C70D751D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3064620-EBE2-4F4B-8310-5D25E8C56EED}"/>
              </a:ext>
            </a:extLst>
          </p:cNvPr>
          <p:cNvSpPr>
            <a:spLocks noGrp="1"/>
          </p:cNvSpPr>
          <p:nvPr>
            <p:ph type="sldNum" sz="quarter" idx="12"/>
          </p:nvPr>
        </p:nvSpPr>
        <p:spPr>
          <a:xfrm>
            <a:off x="8610600" y="6356350"/>
            <a:ext cx="2743200" cy="365125"/>
          </a:xfrm>
          <a:prstGeom prst="rect">
            <a:avLst/>
          </a:prstGeom>
        </p:spPr>
        <p:txBody>
          <a:bodyPr/>
          <a:lstStyle/>
          <a:p>
            <a:fld id="{048BBA07-0FCA-4491-BF97-B8DA4D8861B3}" type="slidenum">
              <a:rPr lang="en-US" smtClean="0"/>
              <a:t>‹#›</a:t>
            </a:fld>
            <a:endParaRPr lang="en-US"/>
          </a:p>
        </p:txBody>
      </p:sp>
    </p:spTree>
    <p:extLst>
      <p:ext uri="{BB962C8B-B14F-4D97-AF65-F5344CB8AC3E}">
        <p14:creationId xmlns:p14="http://schemas.microsoft.com/office/powerpoint/2010/main" val="35724934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34BCA-DE87-41AB-90C3-50420259989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81DCF1-7C88-4182-86B3-880BA12B5A7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A7BAB6-DAB5-4C8D-840F-0BE5C1FB97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F171B4-F1E9-41FB-991B-FC1F71DCCF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AF66711-EC73-46F9-94FF-0675110ADC7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D33D725-4F50-455B-A0FF-C4728C2AAA05}"/>
              </a:ext>
            </a:extLst>
          </p:cNvPr>
          <p:cNvSpPr>
            <a:spLocks noGrp="1"/>
          </p:cNvSpPr>
          <p:nvPr>
            <p:ph type="dt" sz="half" idx="10"/>
          </p:nvPr>
        </p:nvSpPr>
        <p:spPr>
          <a:xfrm>
            <a:off x="838200" y="6356350"/>
            <a:ext cx="2743200" cy="365125"/>
          </a:xfrm>
          <a:prstGeom prst="rect">
            <a:avLst/>
          </a:prstGeom>
        </p:spPr>
        <p:txBody>
          <a:bodyPr/>
          <a:lstStyle/>
          <a:p>
            <a:fld id="{13FABB73-A264-4F60-8C93-D3263B5308CA}" type="datetimeFigureOut">
              <a:rPr lang="en-US" smtClean="0"/>
              <a:t>2/22/2023</a:t>
            </a:fld>
            <a:endParaRPr lang="en-US"/>
          </a:p>
        </p:txBody>
      </p:sp>
      <p:sp>
        <p:nvSpPr>
          <p:cNvPr id="8" name="Footer Placeholder 7">
            <a:extLst>
              <a:ext uri="{FF2B5EF4-FFF2-40B4-BE49-F238E27FC236}">
                <a16:creationId xmlns:a16="http://schemas.microsoft.com/office/drawing/2014/main" id="{80DCF8F9-43EB-4903-96F9-938ABBD5E6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C5BAE1B-AF33-484C-A26B-DB050766F734}"/>
              </a:ext>
            </a:extLst>
          </p:cNvPr>
          <p:cNvSpPr>
            <a:spLocks noGrp="1"/>
          </p:cNvSpPr>
          <p:nvPr>
            <p:ph type="sldNum" sz="quarter" idx="12"/>
          </p:nvPr>
        </p:nvSpPr>
        <p:spPr>
          <a:xfrm>
            <a:off x="8610600" y="6356350"/>
            <a:ext cx="2743200" cy="365125"/>
          </a:xfrm>
          <a:prstGeom prst="rect">
            <a:avLst/>
          </a:prstGeom>
        </p:spPr>
        <p:txBody>
          <a:bodyPr/>
          <a:lstStyle/>
          <a:p>
            <a:fld id="{048BBA07-0FCA-4491-BF97-B8DA4D8861B3}" type="slidenum">
              <a:rPr lang="en-US" smtClean="0"/>
              <a:t>‹#›</a:t>
            </a:fld>
            <a:endParaRPr lang="en-US"/>
          </a:p>
        </p:txBody>
      </p:sp>
    </p:spTree>
    <p:extLst>
      <p:ext uri="{BB962C8B-B14F-4D97-AF65-F5344CB8AC3E}">
        <p14:creationId xmlns:p14="http://schemas.microsoft.com/office/powerpoint/2010/main" val="3636214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A30E4-F17B-4A00-98A9-D29DC65BBCCF}"/>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277ECD5A-AD51-4CB7-A1C8-16A3550FCC41}"/>
              </a:ext>
            </a:extLst>
          </p:cNvPr>
          <p:cNvSpPr>
            <a:spLocks noGrp="1"/>
          </p:cNvSpPr>
          <p:nvPr>
            <p:ph type="dt" sz="half" idx="10"/>
          </p:nvPr>
        </p:nvSpPr>
        <p:spPr>
          <a:xfrm>
            <a:off x="838200" y="6356350"/>
            <a:ext cx="2743200" cy="365125"/>
          </a:xfrm>
          <a:prstGeom prst="rect">
            <a:avLst/>
          </a:prstGeom>
        </p:spPr>
        <p:txBody>
          <a:bodyPr/>
          <a:lstStyle/>
          <a:p>
            <a:fld id="{13FABB73-A264-4F60-8C93-D3263B5308CA}" type="datetimeFigureOut">
              <a:rPr lang="en-US" smtClean="0"/>
              <a:t>2/22/2023</a:t>
            </a:fld>
            <a:endParaRPr lang="en-US"/>
          </a:p>
        </p:txBody>
      </p:sp>
      <p:sp>
        <p:nvSpPr>
          <p:cNvPr id="4" name="Footer Placeholder 3">
            <a:extLst>
              <a:ext uri="{FF2B5EF4-FFF2-40B4-BE49-F238E27FC236}">
                <a16:creationId xmlns:a16="http://schemas.microsoft.com/office/drawing/2014/main" id="{A8F8B216-079E-43BA-B5AA-0335E74A81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4A39846-F81B-4C5F-A158-3DBD0DD2597C}"/>
              </a:ext>
            </a:extLst>
          </p:cNvPr>
          <p:cNvSpPr>
            <a:spLocks noGrp="1"/>
          </p:cNvSpPr>
          <p:nvPr>
            <p:ph type="sldNum" sz="quarter" idx="12"/>
          </p:nvPr>
        </p:nvSpPr>
        <p:spPr>
          <a:xfrm>
            <a:off x="8610600" y="6356350"/>
            <a:ext cx="2743200" cy="365125"/>
          </a:xfrm>
          <a:prstGeom prst="rect">
            <a:avLst/>
          </a:prstGeom>
        </p:spPr>
        <p:txBody>
          <a:bodyPr/>
          <a:lstStyle/>
          <a:p>
            <a:fld id="{048BBA07-0FCA-4491-BF97-B8DA4D8861B3}" type="slidenum">
              <a:rPr lang="en-US" smtClean="0"/>
              <a:t>‹#›</a:t>
            </a:fld>
            <a:endParaRPr lang="en-US"/>
          </a:p>
        </p:txBody>
      </p:sp>
    </p:spTree>
    <p:extLst>
      <p:ext uri="{BB962C8B-B14F-4D97-AF65-F5344CB8AC3E}">
        <p14:creationId xmlns:p14="http://schemas.microsoft.com/office/powerpoint/2010/main" val="1466950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DD246F-0316-4671-98EB-37706923020B}"/>
              </a:ext>
            </a:extLst>
          </p:cNvPr>
          <p:cNvSpPr>
            <a:spLocks noGrp="1"/>
          </p:cNvSpPr>
          <p:nvPr>
            <p:ph type="dt" sz="half" idx="10"/>
          </p:nvPr>
        </p:nvSpPr>
        <p:spPr>
          <a:xfrm>
            <a:off x="838200" y="6356350"/>
            <a:ext cx="2743200" cy="365125"/>
          </a:xfrm>
          <a:prstGeom prst="rect">
            <a:avLst/>
          </a:prstGeom>
        </p:spPr>
        <p:txBody>
          <a:bodyPr/>
          <a:lstStyle/>
          <a:p>
            <a:fld id="{13FABB73-A264-4F60-8C93-D3263B5308CA}" type="datetimeFigureOut">
              <a:rPr lang="en-US" smtClean="0"/>
              <a:t>2/22/2023</a:t>
            </a:fld>
            <a:endParaRPr lang="en-US"/>
          </a:p>
        </p:txBody>
      </p:sp>
      <p:sp>
        <p:nvSpPr>
          <p:cNvPr id="3" name="Footer Placeholder 2">
            <a:extLst>
              <a:ext uri="{FF2B5EF4-FFF2-40B4-BE49-F238E27FC236}">
                <a16:creationId xmlns:a16="http://schemas.microsoft.com/office/drawing/2014/main" id="{E2B1C344-028B-40E6-B0B7-97E3BB3B3D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82078CC-7CD5-48B2-9C3F-24E40D258DD2}"/>
              </a:ext>
            </a:extLst>
          </p:cNvPr>
          <p:cNvSpPr>
            <a:spLocks noGrp="1"/>
          </p:cNvSpPr>
          <p:nvPr>
            <p:ph type="sldNum" sz="quarter" idx="12"/>
          </p:nvPr>
        </p:nvSpPr>
        <p:spPr>
          <a:xfrm>
            <a:off x="8610600" y="6356350"/>
            <a:ext cx="2743200" cy="365125"/>
          </a:xfrm>
          <a:prstGeom prst="rect">
            <a:avLst/>
          </a:prstGeom>
        </p:spPr>
        <p:txBody>
          <a:bodyPr/>
          <a:lstStyle/>
          <a:p>
            <a:fld id="{048BBA07-0FCA-4491-BF97-B8DA4D8861B3}" type="slidenum">
              <a:rPr lang="en-US" smtClean="0"/>
              <a:t>‹#›</a:t>
            </a:fld>
            <a:endParaRPr lang="en-US"/>
          </a:p>
        </p:txBody>
      </p:sp>
    </p:spTree>
    <p:extLst>
      <p:ext uri="{BB962C8B-B14F-4D97-AF65-F5344CB8AC3E}">
        <p14:creationId xmlns:p14="http://schemas.microsoft.com/office/powerpoint/2010/main" val="22732511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60D7B-507E-4ABD-A527-A86B5E9FCA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917D02-D40C-4A2A-9969-B9D62AF10B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DA3D28-C25A-4E2D-92E9-759AD8235A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CC8810-56FA-4C19-A6FF-126C3548576B}"/>
              </a:ext>
            </a:extLst>
          </p:cNvPr>
          <p:cNvSpPr>
            <a:spLocks noGrp="1"/>
          </p:cNvSpPr>
          <p:nvPr>
            <p:ph type="dt" sz="half" idx="10"/>
          </p:nvPr>
        </p:nvSpPr>
        <p:spPr>
          <a:xfrm>
            <a:off x="838200" y="6356350"/>
            <a:ext cx="2743200" cy="365125"/>
          </a:xfrm>
          <a:prstGeom prst="rect">
            <a:avLst/>
          </a:prstGeom>
        </p:spPr>
        <p:txBody>
          <a:bodyPr/>
          <a:lstStyle/>
          <a:p>
            <a:fld id="{13FABB73-A264-4F60-8C93-D3263B5308CA}" type="datetimeFigureOut">
              <a:rPr lang="en-US" smtClean="0"/>
              <a:t>2/22/2023</a:t>
            </a:fld>
            <a:endParaRPr lang="en-US"/>
          </a:p>
        </p:txBody>
      </p:sp>
      <p:sp>
        <p:nvSpPr>
          <p:cNvPr id="6" name="Footer Placeholder 5">
            <a:extLst>
              <a:ext uri="{FF2B5EF4-FFF2-40B4-BE49-F238E27FC236}">
                <a16:creationId xmlns:a16="http://schemas.microsoft.com/office/drawing/2014/main" id="{68A0559D-7980-47BD-97F7-0E3C3C9002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F1D7E6A-3C1C-4920-BC1F-AE477F308D52}"/>
              </a:ext>
            </a:extLst>
          </p:cNvPr>
          <p:cNvSpPr>
            <a:spLocks noGrp="1"/>
          </p:cNvSpPr>
          <p:nvPr>
            <p:ph type="sldNum" sz="quarter" idx="12"/>
          </p:nvPr>
        </p:nvSpPr>
        <p:spPr>
          <a:xfrm>
            <a:off x="8610600" y="6356350"/>
            <a:ext cx="2743200" cy="365125"/>
          </a:xfrm>
          <a:prstGeom prst="rect">
            <a:avLst/>
          </a:prstGeom>
        </p:spPr>
        <p:txBody>
          <a:bodyPr/>
          <a:lstStyle/>
          <a:p>
            <a:fld id="{048BBA07-0FCA-4491-BF97-B8DA4D8861B3}" type="slidenum">
              <a:rPr lang="en-US" smtClean="0"/>
              <a:t>‹#›</a:t>
            </a:fld>
            <a:endParaRPr lang="en-US"/>
          </a:p>
        </p:txBody>
      </p:sp>
    </p:spTree>
    <p:extLst>
      <p:ext uri="{BB962C8B-B14F-4D97-AF65-F5344CB8AC3E}">
        <p14:creationId xmlns:p14="http://schemas.microsoft.com/office/powerpoint/2010/main" val="42862457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31303-3ACF-4414-B02A-B3BC0C4A57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D66D905-8E48-4705-9679-EFC9861858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B758318-E959-4F01-8F7B-301B70A5D0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73930A-2B53-427C-AEB4-A3A5698642C4}"/>
              </a:ext>
            </a:extLst>
          </p:cNvPr>
          <p:cNvSpPr>
            <a:spLocks noGrp="1"/>
          </p:cNvSpPr>
          <p:nvPr>
            <p:ph type="dt" sz="half" idx="10"/>
          </p:nvPr>
        </p:nvSpPr>
        <p:spPr>
          <a:xfrm>
            <a:off x="838200" y="6356350"/>
            <a:ext cx="2743200" cy="365125"/>
          </a:xfrm>
          <a:prstGeom prst="rect">
            <a:avLst/>
          </a:prstGeom>
        </p:spPr>
        <p:txBody>
          <a:bodyPr/>
          <a:lstStyle/>
          <a:p>
            <a:fld id="{13FABB73-A264-4F60-8C93-D3263B5308CA}" type="datetimeFigureOut">
              <a:rPr lang="en-US" smtClean="0"/>
              <a:t>2/22/2023</a:t>
            </a:fld>
            <a:endParaRPr lang="en-US"/>
          </a:p>
        </p:txBody>
      </p:sp>
      <p:sp>
        <p:nvSpPr>
          <p:cNvPr id="6" name="Footer Placeholder 5">
            <a:extLst>
              <a:ext uri="{FF2B5EF4-FFF2-40B4-BE49-F238E27FC236}">
                <a16:creationId xmlns:a16="http://schemas.microsoft.com/office/drawing/2014/main" id="{54C86049-4C14-4B38-9B25-973EAD9E261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D37C309-0E0D-40C7-A2AD-A88AFFDDB105}"/>
              </a:ext>
            </a:extLst>
          </p:cNvPr>
          <p:cNvSpPr>
            <a:spLocks noGrp="1"/>
          </p:cNvSpPr>
          <p:nvPr>
            <p:ph type="sldNum" sz="quarter" idx="12"/>
          </p:nvPr>
        </p:nvSpPr>
        <p:spPr>
          <a:xfrm>
            <a:off x="8610600" y="6356350"/>
            <a:ext cx="2743200" cy="365125"/>
          </a:xfrm>
          <a:prstGeom prst="rect">
            <a:avLst/>
          </a:prstGeom>
        </p:spPr>
        <p:txBody>
          <a:bodyPr/>
          <a:lstStyle/>
          <a:p>
            <a:fld id="{048BBA07-0FCA-4491-BF97-B8DA4D8861B3}" type="slidenum">
              <a:rPr lang="en-US" smtClean="0"/>
              <a:t>‹#›</a:t>
            </a:fld>
            <a:endParaRPr lang="en-US"/>
          </a:p>
        </p:txBody>
      </p:sp>
    </p:spTree>
    <p:extLst>
      <p:ext uri="{BB962C8B-B14F-4D97-AF65-F5344CB8AC3E}">
        <p14:creationId xmlns:p14="http://schemas.microsoft.com/office/powerpoint/2010/main" val="23154551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50CD36C-D56E-46C5-9D4D-015F93E472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DE8957-3653-4B0F-9512-9724C57BC9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29500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Abadi" panose="020B06040201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14">
            <a:extLst>
              <a:ext uri="{28A0092B-C50C-407E-A947-70E740481C1C}">
                <a14:useLocalDpi xmlns:a14="http://schemas.microsoft.com/office/drawing/2010/main" val="0"/>
              </a:ext>
            </a:extLst>
          </a:blip>
          <a:srcRect t="1538" b="-1538"/>
          <a:stretch/>
        </p:blipFill>
        <p:spPr>
          <a:xfrm>
            <a:off x="0" y="6119336"/>
            <a:ext cx="12192000" cy="742950"/>
          </a:xfrm>
          <a:prstGeom prst="rect">
            <a:avLst/>
          </a:prstGeom>
        </p:spPr>
      </p:pic>
      <p:sp>
        <p:nvSpPr>
          <p:cNvPr id="13" name="Rectangle 12"/>
          <p:cNvSpPr/>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p:cNvCxnSpPr/>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130270" y="953324"/>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130270" y="2171769"/>
            <a:ext cx="9603275" cy="32945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32830" y="330370"/>
            <a:ext cx="2515396"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2/23/2023</a:t>
            </a:fld>
            <a:endParaRPr lang="en-US" dirty="0"/>
          </a:p>
        </p:txBody>
      </p:sp>
      <p:sp>
        <p:nvSpPr>
          <p:cNvPr id="5" name="Footer Placeholder 4"/>
          <p:cNvSpPr>
            <a:spLocks noGrp="1"/>
          </p:cNvSpPr>
          <p:nvPr>
            <p:ph type="ftr" sz="quarter" idx="3"/>
          </p:nvPr>
        </p:nvSpPr>
        <p:spPr>
          <a:xfrm>
            <a:off x="1130270"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9918076" y="137408"/>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173475942"/>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Lst>
  <p:transition spd="slow">
    <p:push dir="u"/>
  </p:transition>
  <p:txStyles>
    <p:title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hyperlink" Target="https://scholarships.milvets.nc.gov/Account/Login.aspx" TargetMode="External"/><Relationship Id="rId2" Type="http://schemas.openxmlformats.org/officeDocument/2006/relationships/hyperlink" Target="https://www.milvets.nc.gov/services/scholarships" TargetMode="External"/><Relationship Id="rId1" Type="http://schemas.openxmlformats.org/officeDocument/2006/relationships/slideLayout" Target="../slideLayouts/slideLayout23.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hyperlink" Target="https://www.milvets.nc.gov/services/employment" TargetMode="External"/><Relationship Id="rId2" Type="http://schemas.openxmlformats.org/officeDocument/2006/relationships/image" Target="../media/image14.png"/><Relationship Id="rId1" Type="http://schemas.openxmlformats.org/officeDocument/2006/relationships/slideLayout" Target="../slideLayouts/slideLayout23.xml"/><Relationship Id="rId4" Type="http://schemas.openxmlformats.org/officeDocument/2006/relationships/hyperlink" Target="https://www.nccommerce.com/jobs-training/resources-job-seekers/veterans-seeking-jobs-north-carolina"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hyperlink" Target="https://www.ncdot.gov/dmv/downloads/Documents/MVR-33A.pdf#search=MILITARY%20AND%20VETERAN%20PLATES" TargetMode="External"/><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2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hyperlink" Target="https://www.milvets.nc.gov/services/military-and-veteran-license-plates"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hyperlink" Target="https://www.ncdot.gov/dmv/offices-services/military/Pages/title-registration.aspx" TargetMode="External"/><Relationship Id="rId7" Type="http://schemas.openxmlformats.org/officeDocument/2006/relationships/hyperlink" Target="https://www.ncdot.gov/dmv/offices-services/military/Pages/default.aspx" TargetMode="External"/><Relationship Id="rId2" Type="http://schemas.openxmlformats.org/officeDocument/2006/relationships/hyperlink" Target="https://www.ncdot.gov/dmv/offices-services/military/Pages/license-renewal.aspx" TargetMode="External"/><Relationship Id="rId1" Type="http://schemas.openxmlformats.org/officeDocument/2006/relationships/slideLayout" Target="../slideLayouts/slideLayout23.xml"/><Relationship Id="rId6" Type="http://schemas.openxmlformats.org/officeDocument/2006/relationships/hyperlink" Target="https://www.ncdot.gov/dmv/offices-services/military/Pages/veteran-designation.aspx" TargetMode="External"/><Relationship Id="rId5" Type="http://schemas.openxmlformats.org/officeDocument/2006/relationships/hyperlink" Target="https://www.ncdot.gov/dmv/offices-services/military/Pages/cdl-skills-waivers.aspx" TargetMode="External"/><Relationship Id="rId4" Type="http://schemas.openxmlformats.org/officeDocument/2006/relationships/hyperlink" Target="https://www.ncdot.gov/dmv/title-registration/emissions-safety/Pages/default.aspx"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ncwildlife.org/Portals/0/License/Documents/DisabledVetApplication.pdf" TargetMode="Externa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dashboard.ncleg.gov/api/Services/BillSummary/2021/H83-SMBA-21(e3)-v-2" TargetMode="Externa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svg"/><Relationship Id="rId7" Type="http://schemas.openxmlformats.org/officeDocument/2006/relationships/image" Target="../media/image30.svg"/><Relationship Id="rId12" Type="http://schemas.openxmlformats.org/officeDocument/2006/relationships/image" Target="../media/image35.png"/><Relationship Id="rId2" Type="http://schemas.openxmlformats.org/officeDocument/2006/relationships/image" Target="../media/image25.png"/><Relationship Id="rId1" Type="http://schemas.openxmlformats.org/officeDocument/2006/relationships/slideLayout" Target="../slideLayouts/slideLayout17.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sv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hyperlink" Target="https://ncgwg.org/" TargetMode="External"/><Relationship Id="rId2" Type="http://schemas.openxmlformats.org/officeDocument/2006/relationships/image" Target="../media/image40.png"/><Relationship Id="rId1" Type="http://schemas.openxmlformats.org/officeDocument/2006/relationships/slideLayout" Target="../slideLayouts/slideLayout18.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files.nc.gov/ncdmva/documents/files/dmva_resource_guide-2020.pdf" TargetMode="Externa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hyperlink" Target="https://www.milvets.nc.gov/services/nc-veterans-cemetery-program" TargetMode="External"/><Relationship Id="rId2" Type="http://schemas.openxmlformats.org/officeDocument/2006/relationships/image" Target="../media/image10.pn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5868CE-FFFD-4C21-8A7B-411E3DD68FFE}"/>
              </a:ext>
            </a:extLst>
          </p:cNvPr>
          <p:cNvPicPr>
            <a:picLocks noChangeAspect="1"/>
          </p:cNvPicPr>
          <p:nvPr/>
        </p:nvPicPr>
        <p:blipFill rotWithShape="1">
          <a:blip r:embed="rId2">
            <a:alphaModFix amt="35000"/>
            <a:extLst>
              <a:ext uri="{BEBA8EAE-BF5A-486C-A8C5-ECC9F3942E4B}">
                <a14:imgProps xmlns:a14="http://schemas.microsoft.com/office/drawing/2010/main">
                  <a14:imgLayer r:embed="rId3">
                    <a14:imgEffect>
                      <a14:artisticWatercolorSponge/>
                    </a14:imgEffect>
                  </a14:imgLayer>
                </a14:imgProps>
              </a:ext>
            </a:extLst>
          </a:blip>
          <a:srcRect t="33999" r="-1" b="22547"/>
          <a:stretch/>
        </p:blipFill>
        <p:spPr>
          <a:xfrm>
            <a:off x="20" y="10"/>
            <a:ext cx="12191980" cy="6857990"/>
          </a:xfrm>
          <a:prstGeom prst="rect">
            <a:avLst/>
          </a:prstGeom>
        </p:spPr>
      </p:pic>
      <p:sp>
        <p:nvSpPr>
          <p:cNvPr id="2" name="Title 1">
            <a:extLst>
              <a:ext uri="{FF2B5EF4-FFF2-40B4-BE49-F238E27FC236}">
                <a16:creationId xmlns:a16="http://schemas.microsoft.com/office/drawing/2014/main" id="{A1FF1015-6B90-4B31-9754-B4A6220E71C9}"/>
              </a:ext>
            </a:extLst>
          </p:cNvPr>
          <p:cNvSpPr>
            <a:spLocks noGrp="1"/>
          </p:cNvSpPr>
          <p:nvPr>
            <p:ph type="ctrTitle"/>
          </p:nvPr>
        </p:nvSpPr>
        <p:spPr/>
        <p:txBody>
          <a:bodyPr>
            <a:normAutofit/>
          </a:bodyPr>
          <a:lstStyle/>
          <a:p>
            <a:r>
              <a:rPr lang="en-US">
                <a:solidFill>
                  <a:srgbClr val="FFFFFF"/>
                </a:solidFill>
                <a:latin typeface="Georgia" panose="02040502050405020303" pitchFamily="18" charset="0"/>
              </a:rPr>
              <a:t>North Carolina Benefits</a:t>
            </a:r>
          </a:p>
        </p:txBody>
      </p:sp>
      <p:sp>
        <p:nvSpPr>
          <p:cNvPr id="3" name="Subtitle 2">
            <a:extLst>
              <a:ext uri="{FF2B5EF4-FFF2-40B4-BE49-F238E27FC236}">
                <a16:creationId xmlns:a16="http://schemas.microsoft.com/office/drawing/2014/main" id="{2F9CCB24-83A8-4DD8-87BF-7F792F623DAB}"/>
              </a:ext>
            </a:extLst>
          </p:cNvPr>
          <p:cNvSpPr>
            <a:spLocks noGrp="1"/>
          </p:cNvSpPr>
          <p:nvPr>
            <p:ph type="subTitle" idx="1"/>
          </p:nvPr>
        </p:nvSpPr>
        <p:spPr/>
        <p:txBody>
          <a:bodyPr>
            <a:normAutofit/>
          </a:bodyPr>
          <a:lstStyle/>
          <a:p>
            <a:r>
              <a:rPr lang="en-US">
                <a:solidFill>
                  <a:srgbClr val="FFFFFF"/>
                </a:solidFill>
                <a:latin typeface="Garamond" panose="02020404030301010803" pitchFamily="18" charset="0"/>
              </a:rPr>
              <a:t>Crystal Miller, Mecklenburg county veteran services</a:t>
            </a:r>
          </a:p>
        </p:txBody>
      </p:sp>
    </p:spTree>
    <p:extLst>
      <p:ext uri="{BB962C8B-B14F-4D97-AF65-F5344CB8AC3E}">
        <p14:creationId xmlns:p14="http://schemas.microsoft.com/office/powerpoint/2010/main" val="1284203544"/>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a:extLst>
              <a:ext uri="{FF2B5EF4-FFF2-40B4-BE49-F238E27FC236}">
                <a16:creationId xmlns:a16="http://schemas.microsoft.com/office/drawing/2014/main" id="{D45BAEB0-95FF-44FB-8555-A33F6ABCD19E}"/>
              </a:ext>
            </a:extLst>
          </p:cNvPr>
          <p:cNvSpPr>
            <a:spLocks noGrp="1" noChangeArrowheads="1"/>
          </p:cNvSpPr>
          <p:nvPr>
            <p:ph type="title"/>
          </p:nvPr>
        </p:nvSpPr>
        <p:spPr>
          <a:xfrm>
            <a:off x="1364456" y="324982"/>
            <a:ext cx="8784419" cy="1152525"/>
          </a:xfrm>
        </p:spPr>
        <p:txBody>
          <a:bodyPr/>
          <a:lstStyle/>
          <a:p>
            <a:pPr algn="ctr">
              <a:defRPr/>
            </a:pPr>
            <a:r>
              <a:rPr lang="en-US" altLang="en-US" dirty="0">
                <a:latin typeface="Georgia" panose="02040502050405020303" pitchFamily="18" charset="0"/>
              </a:rPr>
              <a:t>NC Scholarship for Children of Wartime Veterans 	</a:t>
            </a:r>
          </a:p>
        </p:txBody>
      </p:sp>
      <p:sp>
        <p:nvSpPr>
          <p:cNvPr id="14339" name="Rectangle 3">
            <a:extLst>
              <a:ext uri="{FF2B5EF4-FFF2-40B4-BE49-F238E27FC236}">
                <a16:creationId xmlns:a16="http://schemas.microsoft.com/office/drawing/2014/main" id="{3639C7F7-A35E-4DF4-8D6D-BD4ADB80939E}"/>
              </a:ext>
            </a:extLst>
          </p:cNvPr>
          <p:cNvSpPr>
            <a:spLocks noGrp="1" noChangeArrowheads="1"/>
          </p:cNvSpPr>
          <p:nvPr>
            <p:ph sz="quarter" idx="13"/>
          </p:nvPr>
        </p:nvSpPr>
        <p:spPr bwMode="auto">
          <a:xfrm>
            <a:off x="1493837" y="1600200"/>
            <a:ext cx="8749250" cy="2641540"/>
          </a:xfrm>
        </p:spPr>
        <p:txBody>
          <a:bodyPr wrap="square" numCol="1" anchorCtr="0" compatLnSpc="1">
            <a:prstTxWarp prst="textNoShape">
              <a:avLst/>
            </a:prstTxWarp>
            <a:noAutofit/>
          </a:bodyPr>
          <a:lstStyle/>
          <a:p>
            <a:pPr eaLnBrk="1" hangingPunct="1">
              <a:defRPr/>
            </a:pPr>
            <a:r>
              <a:rPr lang="en-US" altLang="en-US" sz="2200" dirty="0">
                <a:latin typeface="Garamond" panose="02020404030301010803" pitchFamily="18" charset="0"/>
              </a:rPr>
              <a:t>Veteran must have joined the service from NC </a:t>
            </a:r>
          </a:p>
          <a:p>
            <a:pPr eaLnBrk="1" hangingPunct="1">
              <a:defRPr/>
            </a:pPr>
            <a:r>
              <a:rPr lang="en-US" altLang="en-US" sz="2200" dirty="0">
                <a:latin typeface="Garamond" panose="02020404030301010803" pitchFamily="18" charset="0"/>
              </a:rPr>
              <a:t>Child must be under the age of 25</a:t>
            </a:r>
          </a:p>
          <a:p>
            <a:pPr>
              <a:defRPr/>
            </a:pPr>
            <a:r>
              <a:rPr lang="en-US" altLang="en-US" sz="2200" dirty="0">
                <a:latin typeface="Garamond" panose="02020404030301010803" pitchFamily="18" charset="0"/>
              </a:rPr>
              <a:t>For more information visit: </a:t>
            </a:r>
            <a:r>
              <a:rPr lang="en-US" altLang="en-US" sz="2200" dirty="0">
                <a:solidFill>
                  <a:srgbClr val="8F0B0B"/>
                </a:solidFill>
                <a:latin typeface="Garamond" panose="02020404030301010803" pitchFamily="18" charset="0"/>
                <a:hlinkClick r:id="rId2">
                  <a:extLst>
                    <a:ext uri="{A12FA001-AC4F-418D-AE19-62706E023703}">
                      <ahyp:hlinkClr xmlns:ahyp="http://schemas.microsoft.com/office/drawing/2018/hyperlinkcolor" val="tx"/>
                    </a:ext>
                  </a:extLst>
                </a:hlinkClick>
              </a:rPr>
              <a:t>https://www.milvets.nc.gov/services/scholarships</a:t>
            </a:r>
            <a:r>
              <a:rPr lang="en-US" altLang="en-US" sz="2200" dirty="0">
                <a:solidFill>
                  <a:srgbClr val="8F0B0B"/>
                </a:solidFill>
                <a:latin typeface="Garamond" panose="02020404030301010803" pitchFamily="18" charset="0"/>
              </a:rPr>
              <a:t> </a:t>
            </a:r>
          </a:p>
          <a:p>
            <a:pPr eaLnBrk="1" hangingPunct="1">
              <a:defRPr/>
            </a:pPr>
            <a:endParaRPr lang="en-US" altLang="en-US" sz="2200" dirty="0">
              <a:latin typeface="Garamond" panose="02020404030301010803" pitchFamily="18" charset="0"/>
            </a:endParaRPr>
          </a:p>
          <a:p>
            <a:pPr marL="0" indent="0">
              <a:buNone/>
              <a:defRPr/>
            </a:pPr>
            <a:endParaRPr lang="en-US" altLang="en-US" cap="none" dirty="0">
              <a:latin typeface="Garamond" panose="02020404030301010803" pitchFamily="18" charset="0"/>
            </a:endParaRPr>
          </a:p>
        </p:txBody>
      </p:sp>
      <p:sp>
        <p:nvSpPr>
          <p:cNvPr id="8" name="TextBox 7">
            <a:extLst>
              <a:ext uri="{FF2B5EF4-FFF2-40B4-BE49-F238E27FC236}">
                <a16:creationId xmlns:a16="http://schemas.microsoft.com/office/drawing/2014/main" id="{A3A3FF7B-33D1-47A3-9FE9-0F773126BFCD}"/>
              </a:ext>
            </a:extLst>
          </p:cNvPr>
          <p:cNvSpPr txBox="1"/>
          <p:nvPr/>
        </p:nvSpPr>
        <p:spPr>
          <a:xfrm>
            <a:off x="1281380" y="4241740"/>
            <a:ext cx="8490486" cy="1951496"/>
          </a:xfrm>
          <a:prstGeom prst="rect">
            <a:avLst/>
          </a:prstGeom>
          <a:noFill/>
        </p:spPr>
        <p:txBody>
          <a:bodyPr wrap="square">
            <a:spAutoFit/>
          </a:bodyPr>
          <a:lstStyle/>
          <a:p>
            <a:pPr defTabSz="914400" fontAlgn="base">
              <a:lnSpc>
                <a:spcPct val="120000"/>
              </a:lnSpc>
              <a:spcBef>
                <a:spcPts val="1000"/>
              </a:spcBef>
              <a:spcAft>
                <a:spcPct val="0"/>
              </a:spcAft>
              <a:buClr>
                <a:srgbClr val="B80E0F"/>
              </a:buClr>
              <a:buSzPct val="160000"/>
              <a:defRPr/>
            </a:pPr>
            <a:r>
              <a:rPr lang="en-US" altLang="en-US" sz="2200" dirty="0">
                <a:solidFill>
                  <a:prstClr val="black"/>
                </a:solidFill>
                <a:latin typeface="Garamond" panose="02020404030301010803" pitchFamily="18" charset="0"/>
              </a:rPr>
              <a:t>To request an account so that application may be completed please visit:</a:t>
            </a:r>
          </a:p>
          <a:p>
            <a:pPr defTabSz="914400" fontAlgn="base">
              <a:lnSpc>
                <a:spcPct val="120000"/>
              </a:lnSpc>
              <a:spcBef>
                <a:spcPts val="1000"/>
              </a:spcBef>
              <a:spcAft>
                <a:spcPct val="0"/>
              </a:spcAft>
              <a:buClr>
                <a:srgbClr val="B80E0F"/>
              </a:buClr>
              <a:buSzPct val="160000"/>
              <a:defRPr/>
            </a:pPr>
            <a:r>
              <a:rPr lang="en-US" altLang="en-US" sz="2200" dirty="0">
                <a:solidFill>
                  <a:srgbClr val="8F0B0B"/>
                </a:solidFill>
                <a:latin typeface="Garamond" panose="02020404030301010803" pitchFamily="18" charset="0"/>
                <a:hlinkClick r:id="rId3">
                  <a:extLst>
                    <a:ext uri="{A12FA001-AC4F-418D-AE19-62706E023703}">
                      <ahyp:hlinkClr xmlns:ahyp="http://schemas.microsoft.com/office/drawing/2018/hyperlinkcolor" val="tx"/>
                    </a:ext>
                  </a:extLst>
                </a:hlinkClick>
              </a:rPr>
              <a:t>https://scholarships.milvets.nc.gov/Account/Login.aspx</a:t>
            </a:r>
            <a:r>
              <a:rPr lang="en-US" altLang="en-US" sz="2200" dirty="0">
                <a:solidFill>
                  <a:srgbClr val="8F0B0B"/>
                </a:solidFill>
                <a:latin typeface="Garamond" panose="02020404030301010803" pitchFamily="18" charset="0"/>
              </a:rPr>
              <a:t> </a:t>
            </a:r>
            <a:r>
              <a:rPr lang="en-US" altLang="en-US" sz="2200" dirty="0">
                <a:latin typeface="Garamond" panose="02020404030301010803" pitchFamily="18" charset="0"/>
              </a:rPr>
              <a:t>and click on </a:t>
            </a:r>
            <a:r>
              <a:rPr lang="en-US" altLang="en-US" sz="2200" dirty="0">
                <a:solidFill>
                  <a:srgbClr val="0052F6"/>
                </a:solidFill>
                <a:latin typeface="Garamond" panose="02020404030301010803" pitchFamily="18" charset="0"/>
              </a:rPr>
              <a:t>Request an account</a:t>
            </a:r>
          </a:p>
          <a:p>
            <a:pPr defTabSz="914400" fontAlgn="base">
              <a:lnSpc>
                <a:spcPct val="120000"/>
              </a:lnSpc>
              <a:spcBef>
                <a:spcPts val="1000"/>
              </a:spcBef>
              <a:spcAft>
                <a:spcPct val="0"/>
              </a:spcAft>
              <a:buClr>
                <a:srgbClr val="B80E0F"/>
              </a:buClr>
              <a:buSzPct val="160000"/>
              <a:defRPr/>
            </a:pPr>
            <a:endParaRPr lang="en-US" altLang="en-US" sz="2200" dirty="0">
              <a:solidFill>
                <a:prstClr val="black"/>
              </a:solidFill>
              <a:latin typeface="Garamond" panose="02020404030301010803" pitchFamily="18" charset="0"/>
            </a:endParaRPr>
          </a:p>
        </p:txBody>
      </p:sp>
      <p:pic>
        <p:nvPicPr>
          <p:cNvPr id="2" name="Picture 1">
            <a:extLst>
              <a:ext uri="{FF2B5EF4-FFF2-40B4-BE49-F238E27FC236}">
                <a16:creationId xmlns:a16="http://schemas.microsoft.com/office/drawing/2014/main" id="{8AA8DB90-53CD-4258-A484-45FF29615DC7}"/>
              </a:ext>
            </a:extLst>
          </p:cNvPr>
          <p:cNvPicPr>
            <a:picLocks noChangeAspect="1"/>
          </p:cNvPicPr>
          <p:nvPr/>
        </p:nvPicPr>
        <p:blipFill>
          <a:blip r:embed="rId4"/>
          <a:stretch>
            <a:fillRect/>
          </a:stretch>
        </p:blipFill>
        <p:spPr>
          <a:xfrm>
            <a:off x="9239237" y="1727140"/>
            <a:ext cx="1819275" cy="2514600"/>
          </a:xfrm>
          <a:prstGeom prst="rect">
            <a:avLst/>
          </a:prstGeom>
        </p:spPr>
      </p:pic>
    </p:spTree>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a:extLst>
              <a:ext uri="{FF2B5EF4-FFF2-40B4-BE49-F238E27FC236}">
                <a16:creationId xmlns:a16="http://schemas.microsoft.com/office/drawing/2014/main" id="{D8D2A508-DE44-460C-B4BA-FD158A53920B}"/>
              </a:ext>
            </a:extLst>
          </p:cNvPr>
          <p:cNvSpPr>
            <a:spLocks noGrp="1" noChangeArrowheads="1"/>
          </p:cNvSpPr>
          <p:nvPr>
            <p:ph type="title"/>
          </p:nvPr>
        </p:nvSpPr>
        <p:spPr>
          <a:xfrm>
            <a:off x="3505201" y="152400"/>
            <a:ext cx="4613275" cy="685800"/>
          </a:xfrm>
        </p:spPr>
        <p:txBody>
          <a:bodyPr/>
          <a:lstStyle/>
          <a:p>
            <a:pPr>
              <a:defRPr/>
            </a:pPr>
            <a:r>
              <a:rPr lang="en-US" altLang="en-US" dirty="0">
                <a:latin typeface="Georgia" panose="02040502050405020303" pitchFamily="18" charset="0"/>
              </a:rPr>
              <a:t>Employment</a:t>
            </a:r>
          </a:p>
        </p:txBody>
      </p:sp>
      <p:sp>
        <p:nvSpPr>
          <p:cNvPr id="17411" name="TextBox 7">
            <a:extLst>
              <a:ext uri="{FF2B5EF4-FFF2-40B4-BE49-F238E27FC236}">
                <a16:creationId xmlns:a16="http://schemas.microsoft.com/office/drawing/2014/main" id="{3FD0B5D8-FE4A-4E07-89F1-1A7054FDB226}"/>
              </a:ext>
            </a:extLst>
          </p:cNvPr>
          <p:cNvSpPr txBox="1">
            <a:spLocks noChangeArrowheads="1"/>
          </p:cNvSpPr>
          <p:nvPr/>
        </p:nvSpPr>
        <p:spPr bwMode="auto">
          <a:xfrm>
            <a:off x="1751014" y="1500188"/>
            <a:ext cx="4344987"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Impact" panose="020B0806030902050204" pitchFamily="34" charset="0"/>
              </a:defRPr>
            </a:lvl1pPr>
            <a:lvl2pPr marL="742950" indent="-285750">
              <a:defRPr>
                <a:solidFill>
                  <a:schemeClr val="tx1"/>
                </a:solidFill>
                <a:latin typeface="Impact" panose="020B0806030902050204" pitchFamily="34" charset="0"/>
              </a:defRPr>
            </a:lvl2pPr>
            <a:lvl3pPr marL="1143000" indent="-228600">
              <a:defRPr>
                <a:solidFill>
                  <a:schemeClr val="tx1"/>
                </a:solidFill>
                <a:latin typeface="Impact" panose="020B0806030902050204" pitchFamily="34" charset="0"/>
              </a:defRPr>
            </a:lvl3pPr>
            <a:lvl4pPr marL="1600200" indent="-228600">
              <a:defRPr>
                <a:solidFill>
                  <a:schemeClr val="tx1"/>
                </a:solidFill>
                <a:latin typeface="Impact" panose="020B0806030902050204" pitchFamily="34" charset="0"/>
              </a:defRPr>
            </a:lvl4pPr>
            <a:lvl5pPr marL="2057400" indent="-228600">
              <a:defRPr>
                <a:solidFill>
                  <a:schemeClr val="tx1"/>
                </a:solidFill>
                <a:latin typeface="Impact" panose="020B0806030902050204" pitchFamily="34" charset="0"/>
              </a:defRPr>
            </a:lvl5pPr>
            <a:lvl6pPr marL="2514600" indent="-228600" defTabSz="457200" eaLnBrk="0" fontAlgn="base" hangingPunct="0">
              <a:spcBef>
                <a:spcPct val="0"/>
              </a:spcBef>
              <a:spcAft>
                <a:spcPct val="0"/>
              </a:spcAft>
              <a:defRPr>
                <a:solidFill>
                  <a:schemeClr val="tx1"/>
                </a:solidFill>
                <a:latin typeface="Impact" panose="020B0806030902050204" pitchFamily="34" charset="0"/>
              </a:defRPr>
            </a:lvl6pPr>
            <a:lvl7pPr marL="2971800" indent="-228600" defTabSz="457200" eaLnBrk="0" fontAlgn="base" hangingPunct="0">
              <a:spcBef>
                <a:spcPct val="0"/>
              </a:spcBef>
              <a:spcAft>
                <a:spcPct val="0"/>
              </a:spcAft>
              <a:defRPr>
                <a:solidFill>
                  <a:schemeClr val="tx1"/>
                </a:solidFill>
                <a:latin typeface="Impact" panose="020B0806030902050204" pitchFamily="34" charset="0"/>
              </a:defRPr>
            </a:lvl7pPr>
            <a:lvl8pPr marL="3429000" indent="-228600" defTabSz="457200" eaLnBrk="0" fontAlgn="base" hangingPunct="0">
              <a:spcBef>
                <a:spcPct val="0"/>
              </a:spcBef>
              <a:spcAft>
                <a:spcPct val="0"/>
              </a:spcAft>
              <a:defRPr>
                <a:solidFill>
                  <a:schemeClr val="tx1"/>
                </a:solidFill>
                <a:latin typeface="Impact" panose="020B0806030902050204" pitchFamily="34" charset="0"/>
              </a:defRPr>
            </a:lvl8pPr>
            <a:lvl9pPr marL="3886200" indent="-228600" defTabSz="457200" eaLnBrk="0" fontAlgn="base" hangingPunct="0">
              <a:spcBef>
                <a:spcPct val="0"/>
              </a:spcBef>
              <a:spcAft>
                <a:spcPct val="0"/>
              </a:spcAft>
              <a:defRPr>
                <a:solidFill>
                  <a:schemeClr val="tx1"/>
                </a:solidFill>
                <a:latin typeface="Impact" panose="020B0806030902050204" pitchFamily="34" charset="0"/>
              </a:defRPr>
            </a:lvl9pPr>
          </a:lstStyle>
          <a:p>
            <a:r>
              <a:rPr lang="en-US" altLang="en-US" i="1">
                <a:solidFill>
                  <a:srgbClr val="646C78"/>
                </a:solidFill>
                <a:latin typeface="Georgia" panose="02040502050405020303" pitchFamily="18" charset="0"/>
              </a:rPr>
              <a:t> “It shall be the policy of the State of North Carolina that, in appreciation for their service to this State and this country during a period of war, and in recognition of the time and advantage lost toward the pursuit of a civilian career, veterans shall be granted preference in employment with every State department, agency, and institution. “ ~NCGS 126-80, Article 13</a:t>
            </a:r>
            <a:endParaRPr lang="en-US" altLang="en-US"/>
          </a:p>
        </p:txBody>
      </p:sp>
      <p:pic>
        <p:nvPicPr>
          <p:cNvPr id="17412" name="Picture 3">
            <a:extLst>
              <a:ext uri="{FF2B5EF4-FFF2-40B4-BE49-F238E27FC236}">
                <a16:creationId xmlns:a16="http://schemas.microsoft.com/office/drawing/2014/main" id="{0015E2C5-5B71-4916-86D2-26C322A9C3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8913" y="1828801"/>
            <a:ext cx="3160712"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TextBox 12">
            <a:extLst>
              <a:ext uri="{FF2B5EF4-FFF2-40B4-BE49-F238E27FC236}">
                <a16:creationId xmlns:a16="http://schemas.microsoft.com/office/drawing/2014/main" id="{1EA67704-0080-4D6A-9F93-E6EE3FC33774}"/>
              </a:ext>
            </a:extLst>
          </p:cNvPr>
          <p:cNvSpPr txBox="1">
            <a:spLocks noChangeArrowheads="1"/>
          </p:cNvSpPr>
          <p:nvPr/>
        </p:nvSpPr>
        <p:spPr bwMode="auto">
          <a:xfrm>
            <a:off x="1751013" y="4371829"/>
            <a:ext cx="74691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Impact" panose="020B0806030902050204" pitchFamily="34" charset="0"/>
              </a:defRPr>
            </a:lvl1pPr>
            <a:lvl2pPr marL="742950" indent="-285750">
              <a:defRPr>
                <a:solidFill>
                  <a:schemeClr val="tx1"/>
                </a:solidFill>
                <a:latin typeface="Impact" panose="020B0806030902050204" pitchFamily="34" charset="0"/>
              </a:defRPr>
            </a:lvl2pPr>
            <a:lvl3pPr marL="1143000" indent="-228600">
              <a:defRPr>
                <a:solidFill>
                  <a:schemeClr val="tx1"/>
                </a:solidFill>
                <a:latin typeface="Impact" panose="020B0806030902050204" pitchFamily="34" charset="0"/>
              </a:defRPr>
            </a:lvl3pPr>
            <a:lvl4pPr marL="1600200" indent="-228600">
              <a:defRPr>
                <a:solidFill>
                  <a:schemeClr val="tx1"/>
                </a:solidFill>
                <a:latin typeface="Impact" panose="020B0806030902050204" pitchFamily="34" charset="0"/>
              </a:defRPr>
            </a:lvl4pPr>
            <a:lvl5pPr marL="2057400" indent="-228600">
              <a:defRPr>
                <a:solidFill>
                  <a:schemeClr val="tx1"/>
                </a:solidFill>
                <a:latin typeface="Impact" panose="020B0806030902050204" pitchFamily="34" charset="0"/>
              </a:defRPr>
            </a:lvl5pPr>
            <a:lvl6pPr marL="2514600" indent="-228600" defTabSz="457200" eaLnBrk="0" fontAlgn="base" hangingPunct="0">
              <a:spcBef>
                <a:spcPct val="0"/>
              </a:spcBef>
              <a:spcAft>
                <a:spcPct val="0"/>
              </a:spcAft>
              <a:defRPr>
                <a:solidFill>
                  <a:schemeClr val="tx1"/>
                </a:solidFill>
                <a:latin typeface="Impact" panose="020B0806030902050204" pitchFamily="34" charset="0"/>
              </a:defRPr>
            </a:lvl6pPr>
            <a:lvl7pPr marL="2971800" indent="-228600" defTabSz="457200" eaLnBrk="0" fontAlgn="base" hangingPunct="0">
              <a:spcBef>
                <a:spcPct val="0"/>
              </a:spcBef>
              <a:spcAft>
                <a:spcPct val="0"/>
              </a:spcAft>
              <a:defRPr>
                <a:solidFill>
                  <a:schemeClr val="tx1"/>
                </a:solidFill>
                <a:latin typeface="Impact" panose="020B0806030902050204" pitchFamily="34" charset="0"/>
              </a:defRPr>
            </a:lvl7pPr>
            <a:lvl8pPr marL="3429000" indent="-228600" defTabSz="457200" eaLnBrk="0" fontAlgn="base" hangingPunct="0">
              <a:spcBef>
                <a:spcPct val="0"/>
              </a:spcBef>
              <a:spcAft>
                <a:spcPct val="0"/>
              </a:spcAft>
              <a:defRPr>
                <a:solidFill>
                  <a:schemeClr val="tx1"/>
                </a:solidFill>
                <a:latin typeface="Impact" panose="020B0806030902050204" pitchFamily="34" charset="0"/>
              </a:defRPr>
            </a:lvl8pPr>
            <a:lvl9pPr marL="3886200" indent="-228600" defTabSz="457200" eaLnBrk="0" fontAlgn="base" hangingPunct="0">
              <a:spcBef>
                <a:spcPct val="0"/>
              </a:spcBef>
              <a:spcAft>
                <a:spcPct val="0"/>
              </a:spcAft>
              <a:defRPr>
                <a:solidFill>
                  <a:schemeClr val="tx1"/>
                </a:solidFill>
                <a:latin typeface="Impact" panose="020B0806030902050204" pitchFamily="34" charset="0"/>
              </a:defRPr>
            </a:lvl9pPr>
          </a:lstStyle>
          <a:p>
            <a:pPr marL="342900" indent="-342900">
              <a:buFont typeface="Arial" panose="020B0604020202020204" pitchFamily="34" charset="0"/>
              <a:buChar char="•"/>
            </a:pPr>
            <a:r>
              <a:rPr lang="en-US" altLang="en-US" sz="2400" dirty="0">
                <a:solidFill>
                  <a:srgbClr val="8F0B0B"/>
                </a:solidFill>
                <a:latin typeface="Garamond" panose="02020404030301010803" pitchFamily="18" charset="0"/>
                <a:hlinkClick r:id="rId3">
                  <a:extLst>
                    <a:ext uri="{A12FA001-AC4F-418D-AE19-62706E023703}">
                      <ahyp:hlinkClr xmlns:ahyp="http://schemas.microsoft.com/office/drawing/2018/hyperlinkcolor" val="tx"/>
                    </a:ext>
                  </a:extLst>
                </a:hlinkClick>
              </a:rPr>
              <a:t>https://www.milvets.nc.gov/services/employment</a:t>
            </a:r>
            <a:r>
              <a:rPr lang="en-US" altLang="en-US" sz="2400" dirty="0">
                <a:solidFill>
                  <a:srgbClr val="8F0B0B"/>
                </a:solidFill>
                <a:latin typeface="Garamond" panose="02020404030301010803" pitchFamily="18" charset="0"/>
              </a:rPr>
              <a:t> </a:t>
            </a:r>
            <a:endParaRPr lang="en-US" altLang="en-US" dirty="0">
              <a:solidFill>
                <a:srgbClr val="8F0B0B"/>
              </a:solidFill>
            </a:endParaRPr>
          </a:p>
        </p:txBody>
      </p:sp>
      <p:sp>
        <p:nvSpPr>
          <p:cNvPr id="6" name="TextBox 6">
            <a:extLst>
              <a:ext uri="{FF2B5EF4-FFF2-40B4-BE49-F238E27FC236}">
                <a16:creationId xmlns:a16="http://schemas.microsoft.com/office/drawing/2014/main" id="{EC08B360-BCEE-44F9-803D-984205672C55}"/>
              </a:ext>
            </a:extLst>
          </p:cNvPr>
          <p:cNvSpPr txBox="1">
            <a:spLocks noChangeArrowheads="1"/>
          </p:cNvSpPr>
          <p:nvPr/>
        </p:nvSpPr>
        <p:spPr bwMode="auto">
          <a:xfrm>
            <a:off x="1751013" y="4799052"/>
            <a:ext cx="9221786"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Impact" panose="020B0806030902050204" pitchFamily="34" charset="0"/>
              </a:defRPr>
            </a:lvl1pPr>
            <a:lvl2pPr marL="742950" indent="-285750">
              <a:defRPr>
                <a:solidFill>
                  <a:schemeClr val="tx1"/>
                </a:solidFill>
                <a:latin typeface="Impact" panose="020B0806030902050204" pitchFamily="34" charset="0"/>
              </a:defRPr>
            </a:lvl2pPr>
            <a:lvl3pPr marL="1143000" indent="-228600">
              <a:defRPr>
                <a:solidFill>
                  <a:schemeClr val="tx1"/>
                </a:solidFill>
                <a:latin typeface="Impact" panose="020B0806030902050204" pitchFamily="34" charset="0"/>
              </a:defRPr>
            </a:lvl3pPr>
            <a:lvl4pPr marL="1600200" indent="-228600">
              <a:defRPr>
                <a:solidFill>
                  <a:schemeClr val="tx1"/>
                </a:solidFill>
                <a:latin typeface="Impact" panose="020B0806030902050204" pitchFamily="34" charset="0"/>
              </a:defRPr>
            </a:lvl4pPr>
            <a:lvl5pPr marL="2057400" indent="-228600">
              <a:defRPr>
                <a:solidFill>
                  <a:schemeClr val="tx1"/>
                </a:solidFill>
                <a:latin typeface="Impact" panose="020B0806030902050204" pitchFamily="34" charset="0"/>
              </a:defRPr>
            </a:lvl5pPr>
            <a:lvl6pPr marL="2514600" indent="-228600" defTabSz="457200" eaLnBrk="0" fontAlgn="base" hangingPunct="0">
              <a:spcBef>
                <a:spcPct val="0"/>
              </a:spcBef>
              <a:spcAft>
                <a:spcPct val="0"/>
              </a:spcAft>
              <a:defRPr>
                <a:solidFill>
                  <a:schemeClr val="tx1"/>
                </a:solidFill>
                <a:latin typeface="Impact" panose="020B0806030902050204" pitchFamily="34" charset="0"/>
              </a:defRPr>
            </a:lvl6pPr>
            <a:lvl7pPr marL="2971800" indent="-228600" defTabSz="457200" eaLnBrk="0" fontAlgn="base" hangingPunct="0">
              <a:spcBef>
                <a:spcPct val="0"/>
              </a:spcBef>
              <a:spcAft>
                <a:spcPct val="0"/>
              </a:spcAft>
              <a:defRPr>
                <a:solidFill>
                  <a:schemeClr val="tx1"/>
                </a:solidFill>
                <a:latin typeface="Impact" panose="020B0806030902050204" pitchFamily="34" charset="0"/>
              </a:defRPr>
            </a:lvl7pPr>
            <a:lvl8pPr marL="3429000" indent="-228600" defTabSz="457200" eaLnBrk="0" fontAlgn="base" hangingPunct="0">
              <a:spcBef>
                <a:spcPct val="0"/>
              </a:spcBef>
              <a:spcAft>
                <a:spcPct val="0"/>
              </a:spcAft>
              <a:defRPr>
                <a:solidFill>
                  <a:schemeClr val="tx1"/>
                </a:solidFill>
                <a:latin typeface="Impact" panose="020B0806030902050204" pitchFamily="34" charset="0"/>
              </a:defRPr>
            </a:lvl8pPr>
            <a:lvl9pPr marL="3886200" indent="-228600" defTabSz="457200" eaLnBrk="0" fontAlgn="base" hangingPunct="0">
              <a:spcBef>
                <a:spcPct val="0"/>
              </a:spcBef>
              <a:spcAft>
                <a:spcPct val="0"/>
              </a:spcAft>
              <a:defRPr>
                <a:solidFill>
                  <a:schemeClr val="tx1"/>
                </a:solidFill>
                <a:latin typeface="Impact" panose="020B0806030902050204" pitchFamily="34" charset="0"/>
              </a:defRPr>
            </a:lvl9pPr>
          </a:lstStyle>
          <a:p>
            <a:pPr marL="342900" indent="-342900">
              <a:buFont typeface="Arial" panose="020B0604020202020204" pitchFamily="34" charset="0"/>
              <a:buChar char="•"/>
            </a:pPr>
            <a:r>
              <a:rPr lang="en-US" altLang="en-US" sz="2400" dirty="0">
                <a:solidFill>
                  <a:srgbClr val="8F0B0B"/>
                </a:solidFill>
                <a:latin typeface="Garamond" panose="02020404030301010803" pitchFamily="18" charset="0"/>
                <a:hlinkClick r:id="rId4">
                  <a:extLst>
                    <a:ext uri="{A12FA001-AC4F-418D-AE19-62706E023703}">
                      <ahyp:hlinkClr xmlns:ahyp="http://schemas.microsoft.com/office/drawing/2018/hyperlinkcolor" val="tx"/>
                    </a:ext>
                  </a:extLst>
                </a:hlinkClick>
              </a:rPr>
              <a:t>https://www.nccommerce.com/jobs-training/resources-job-seekers/veterans-seeking-jobs-north-carolina</a:t>
            </a:r>
            <a:endParaRPr lang="en-US" altLang="en-US" sz="2400" dirty="0">
              <a:solidFill>
                <a:srgbClr val="8F0B0B"/>
              </a:solidFill>
              <a:latin typeface="Garamond" panose="02020404030301010803" pitchFamily="18" charset="0"/>
            </a:endParaRPr>
          </a:p>
          <a:p>
            <a:endParaRPr lang="en-US" altLang="en-US" dirty="0">
              <a:latin typeface="Garamond" panose="02020404030301010803" pitchFamily="18" charset="0"/>
            </a:endParaRPr>
          </a:p>
        </p:txBody>
      </p:sp>
    </p:spTree>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a:extLst>
              <a:ext uri="{FF2B5EF4-FFF2-40B4-BE49-F238E27FC236}">
                <a16:creationId xmlns:a16="http://schemas.microsoft.com/office/drawing/2014/main" id="{851D7F73-6E77-4576-BFA5-BBA39C60A17E}"/>
              </a:ext>
            </a:extLst>
          </p:cNvPr>
          <p:cNvSpPr>
            <a:spLocks noGrp="1" noChangeArrowheads="1"/>
          </p:cNvSpPr>
          <p:nvPr>
            <p:ph type="title"/>
          </p:nvPr>
        </p:nvSpPr>
        <p:spPr>
          <a:xfrm>
            <a:off x="1827213" y="228601"/>
            <a:ext cx="7797800" cy="1152525"/>
          </a:xfrm>
        </p:spPr>
        <p:txBody>
          <a:bodyPr/>
          <a:lstStyle/>
          <a:p>
            <a:pPr>
              <a:defRPr/>
            </a:pPr>
            <a:r>
              <a:rPr lang="en-US" altLang="en-US" sz="3600" dirty="0">
                <a:latin typeface="Georgia" panose="02040502050405020303" pitchFamily="18" charset="0"/>
              </a:rPr>
              <a:t>Military and Veteran License Plates</a:t>
            </a:r>
          </a:p>
        </p:txBody>
      </p:sp>
      <p:sp>
        <p:nvSpPr>
          <p:cNvPr id="253955" name="Rectangle 3">
            <a:extLst>
              <a:ext uri="{FF2B5EF4-FFF2-40B4-BE49-F238E27FC236}">
                <a16:creationId xmlns:a16="http://schemas.microsoft.com/office/drawing/2014/main" id="{56CA48E1-8CFC-464F-8FA4-3F81E50BA72C}"/>
              </a:ext>
            </a:extLst>
          </p:cNvPr>
          <p:cNvSpPr>
            <a:spLocks noGrp="1" noChangeArrowheads="1"/>
          </p:cNvSpPr>
          <p:nvPr>
            <p:ph sz="quarter" idx="13"/>
          </p:nvPr>
        </p:nvSpPr>
        <p:spPr>
          <a:xfrm>
            <a:off x="1498818" y="1219201"/>
            <a:ext cx="5381987" cy="3973513"/>
          </a:xfrm>
        </p:spPr>
        <p:txBody>
          <a:bodyPr>
            <a:normAutofit/>
          </a:bodyPr>
          <a:lstStyle/>
          <a:p>
            <a:pPr>
              <a:lnSpc>
                <a:spcPct val="100000"/>
              </a:lnSpc>
              <a:spcBef>
                <a:spcPts val="0"/>
              </a:spcBef>
              <a:defRPr/>
            </a:pPr>
            <a:r>
              <a:rPr lang="en-US" altLang="en-US" sz="2200" dirty="0">
                <a:latin typeface="Garamond" panose="02020404030301010803" pitchFamily="18" charset="0"/>
              </a:rPr>
              <a:t>N.C. Department of Motor Vehicles provides a variety of automotive license tags for active-duty military, veterans organizations, active reserve, national guard, military award recipients, and disabled veterans.</a:t>
            </a:r>
          </a:p>
          <a:p>
            <a:pPr marL="0" indent="0">
              <a:lnSpc>
                <a:spcPct val="100000"/>
              </a:lnSpc>
              <a:spcBef>
                <a:spcPts val="0"/>
              </a:spcBef>
              <a:buNone/>
              <a:defRPr/>
            </a:pPr>
            <a:endParaRPr lang="en-US" altLang="en-US" sz="2200" dirty="0">
              <a:latin typeface="Garamond" panose="02020404030301010803" pitchFamily="18" charset="0"/>
            </a:endParaRPr>
          </a:p>
          <a:p>
            <a:pPr>
              <a:lnSpc>
                <a:spcPct val="100000"/>
              </a:lnSpc>
              <a:spcBef>
                <a:spcPts val="0"/>
              </a:spcBef>
              <a:defRPr/>
            </a:pPr>
            <a:r>
              <a:rPr lang="en-US" altLang="en-US" sz="2200" dirty="0">
                <a:latin typeface="Garamond" panose="02020404030301010803" pitchFamily="18" charset="0"/>
              </a:rPr>
              <a:t>Military/Veterans Registration Plate Application is located @:</a:t>
            </a:r>
          </a:p>
          <a:p>
            <a:pPr>
              <a:buNone/>
              <a:defRPr/>
            </a:pPr>
            <a:r>
              <a:rPr lang="en-US" altLang="en-US" sz="2200" dirty="0">
                <a:latin typeface="Garamond" panose="02020404030301010803" pitchFamily="18" charset="0"/>
              </a:rPr>
              <a:t>		</a:t>
            </a:r>
          </a:p>
        </p:txBody>
      </p:sp>
      <p:pic>
        <p:nvPicPr>
          <p:cNvPr id="19460" name="Picture 1">
            <a:extLst>
              <a:ext uri="{FF2B5EF4-FFF2-40B4-BE49-F238E27FC236}">
                <a16:creationId xmlns:a16="http://schemas.microsoft.com/office/drawing/2014/main" id="{7E724469-C5F6-4821-91DF-7E3A8ACC707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050146">
            <a:off x="8363268" y="1600407"/>
            <a:ext cx="1762802" cy="919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B9AE0A6F-0067-493D-8124-B403EF99ACB4}"/>
              </a:ext>
            </a:extLst>
          </p:cNvPr>
          <p:cNvSpPr txBox="1"/>
          <p:nvPr/>
        </p:nvSpPr>
        <p:spPr>
          <a:xfrm>
            <a:off x="1742594" y="4321892"/>
            <a:ext cx="8791575" cy="707886"/>
          </a:xfrm>
          <a:prstGeom prst="rect">
            <a:avLst/>
          </a:prstGeom>
          <a:noFill/>
        </p:spPr>
        <p:txBody>
          <a:bodyPr wrap="square">
            <a:spAutoFit/>
          </a:bodyPr>
          <a:lstStyle/>
          <a:p>
            <a:pPr>
              <a:defRPr/>
            </a:pPr>
            <a:r>
              <a:rPr lang="en-US" sz="2000" dirty="0">
                <a:solidFill>
                  <a:srgbClr val="8F0B0B"/>
                </a:solidFill>
                <a:latin typeface="Garamond" panose="02020404030301010803" pitchFamily="18" charset="0"/>
                <a:hlinkClick r:id="rId3">
                  <a:extLst>
                    <a:ext uri="{A12FA001-AC4F-418D-AE19-62706E023703}">
                      <ahyp:hlinkClr xmlns:ahyp="http://schemas.microsoft.com/office/drawing/2018/hyperlinkcolor" val="tx"/>
                    </a:ext>
                  </a:extLst>
                </a:hlinkClick>
              </a:rPr>
              <a:t>https://www.ncdot.gov/dmv/downloads/Documents/MVR-33A.pdf#search=MILITARY%20AND%20VETERAN%20PLATES</a:t>
            </a:r>
            <a:r>
              <a:rPr lang="en-US" sz="2000" dirty="0">
                <a:solidFill>
                  <a:srgbClr val="8F0B0B"/>
                </a:solidFill>
                <a:latin typeface="Garamond" panose="02020404030301010803" pitchFamily="18" charset="0"/>
              </a:rPr>
              <a:t> </a:t>
            </a:r>
          </a:p>
        </p:txBody>
      </p:sp>
      <p:sp>
        <p:nvSpPr>
          <p:cNvPr id="10" name="TextBox 9">
            <a:extLst>
              <a:ext uri="{FF2B5EF4-FFF2-40B4-BE49-F238E27FC236}">
                <a16:creationId xmlns:a16="http://schemas.microsoft.com/office/drawing/2014/main" id="{1C0BFFEA-7113-4B51-A3FC-8377BF1334BC}"/>
              </a:ext>
            </a:extLst>
          </p:cNvPr>
          <p:cNvSpPr txBox="1"/>
          <p:nvPr/>
        </p:nvSpPr>
        <p:spPr>
          <a:xfrm>
            <a:off x="1789488" y="5108456"/>
            <a:ext cx="8613024" cy="400110"/>
          </a:xfrm>
          <a:prstGeom prst="rect">
            <a:avLst/>
          </a:prstGeom>
          <a:noFill/>
        </p:spPr>
        <p:txBody>
          <a:bodyPr wrap="square">
            <a:spAutoFit/>
          </a:bodyPr>
          <a:lstStyle/>
          <a:p>
            <a:pPr>
              <a:defRPr/>
            </a:pPr>
            <a:r>
              <a:rPr lang="en-US" sz="2000" dirty="0">
                <a:solidFill>
                  <a:srgbClr val="8F0B0B"/>
                </a:solidFill>
                <a:latin typeface="Garamond" panose="02020404030301010803" pitchFamily="18" charset="0"/>
                <a:hlinkClick r:id="rId4">
                  <a:extLst>
                    <a:ext uri="{A12FA001-AC4F-418D-AE19-62706E023703}">
                      <ahyp:hlinkClr xmlns:ahyp="http://schemas.microsoft.com/office/drawing/2018/hyperlinkcolor" val="tx"/>
                    </a:ext>
                  </a:extLst>
                </a:hlinkClick>
              </a:rPr>
              <a:t>https://www.milvets.nc.gov/services/military-and-veteran-license-plates</a:t>
            </a:r>
            <a:r>
              <a:rPr lang="en-US" sz="2000" dirty="0">
                <a:solidFill>
                  <a:srgbClr val="8F0B0B"/>
                </a:solidFill>
                <a:latin typeface="Garamond" panose="02020404030301010803" pitchFamily="18" charset="0"/>
              </a:rPr>
              <a:t>  </a:t>
            </a:r>
          </a:p>
        </p:txBody>
      </p:sp>
      <p:pic>
        <p:nvPicPr>
          <p:cNvPr id="19463" name="Picture 6">
            <a:extLst>
              <a:ext uri="{FF2B5EF4-FFF2-40B4-BE49-F238E27FC236}">
                <a16:creationId xmlns:a16="http://schemas.microsoft.com/office/drawing/2014/main" id="{AF41E93B-D326-4923-8D03-5A1C880614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96851">
            <a:off x="6648199" y="938177"/>
            <a:ext cx="1585730" cy="808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7">
            <a:extLst>
              <a:ext uri="{FF2B5EF4-FFF2-40B4-BE49-F238E27FC236}">
                <a16:creationId xmlns:a16="http://schemas.microsoft.com/office/drawing/2014/main" id="{29B88391-DDB2-4E93-A835-3A6B996472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748296">
            <a:off x="8498671" y="333258"/>
            <a:ext cx="1613792" cy="844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8">
            <a:extLst>
              <a:ext uri="{FF2B5EF4-FFF2-40B4-BE49-F238E27FC236}">
                <a16:creationId xmlns:a16="http://schemas.microsoft.com/office/drawing/2014/main" id="{E4988617-82EF-425F-9FC4-3AE4FF2C577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191402">
            <a:off x="6633398" y="2527271"/>
            <a:ext cx="1615335" cy="812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6" name="Picture 10">
            <a:extLst>
              <a:ext uri="{FF2B5EF4-FFF2-40B4-BE49-F238E27FC236}">
                <a16:creationId xmlns:a16="http://schemas.microsoft.com/office/drawing/2014/main" id="{83B1B0B8-3C02-4F30-9F61-C3D823939E4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0441808">
            <a:off x="8335888" y="3062707"/>
            <a:ext cx="1752854" cy="878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C26B9-A7A3-4E4A-91D3-F05ED32BE1B5}"/>
              </a:ext>
            </a:extLst>
          </p:cNvPr>
          <p:cNvSpPr>
            <a:spLocks noGrp="1"/>
          </p:cNvSpPr>
          <p:nvPr>
            <p:ph type="title"/>
          </p:nvPr>
        </p:nvSpPr>
        <p:spPr>
          <a:xfrm>
            <a:off x="2038350" y="336551"/>
            <a:ext cx="7797800" cy="1152525"/>
          </a:xfrm>
        </p:spPr>
        <p:txBody>
          <a:bodyPr/>
          <a:lstStyle/>
          <a:p>
            <a:pPr>
              <a:defRPr/>
            </a:pPr>
            <a:r>
              <a:rPr lang="en-US" sz="3600" dirty="0">
                <a:latin typeface="Georgia" panose="02040502050405020303" pitchFamily="18" charset="0"/>
              </a:rPr>
              <a:t>Division of Motor Vehicles: Services for Military Personnel</a:t>
            </a:r>
          </a:p>
        </p:txBody>
      </p:sp>
      <p:sp>
        <p:nvSpPr>
          <p:cNvPr id="3" name="Content Placeholder 2">
            <a:extLst>
              <a:ext uri="{FF2B5EF4-FFF2-40B4-BE49-F238E27FC236}">
                <a16:creationId xmlns:a16="http://schemas.microsoft.com/office/drawing/2014/main" id="{23A5FCB7-9B64-4BDB-8E9D-9D92F493FA71}"/>
              </a:ext>
            </a:extLst>
          </p:cNvPr>
          <p:cNvSpPr>
            <a:spLocks noGrp="1"/>
          </p:cNvSpPr>
          <p:nvPr>
            <p:ph sz="quarter" idx="13"/>
          </p:nvPr>
        </p:nvSpPr>
        <p:spPr>
          <a:xfrm>
            <a:off x="1752600" y="1524001"/>
            <a:ext cx="8534400" cy="3851275"/>
          </a:xfrm>
        </p:spPr>
        <p:txBody>
          <a:bodyPr/>
          <a:lstStyle/>
          <a:p>
            <a:pPr marL="0" indent="0">
              <a:buNone/>
              <a:defRPr/>
            </a:pPr>
            <a:r>
              <a:rPr lang="en-US" sz="1800" dirty="0">
                <a:latin typeface="Garamond" panose="02020404030301010803" pitchFamily="18" charset="0"/>
              </a:rPr>
              <a:t>The N.C. Division of Motor Vehicles offers current and retired personnel of the U.S. Armed forces convenient options for renewing vehicle registrations, driver licenses as well as active-duty military and veteran designations.</a:t>
            </a:r>
          </a:p>
          <a:p>
            <a:pPr marL="0" indent="0">
              <a:spcBef>
                <a:spcPts val="0"/>
              </a:spcBef>
              <a:buNone/>
              <a:defRPr/>
            </a:pPr>
            <a:r>
              <a:rPr lang="en-US" sz="1800" b="1" dirty="0">
                <a:solidFill>
                  <a:srgbClr val="092940"/>
                </a:solidFill>
                <a:latin typeface="Garamond" panose="02020404030301010803" pitchFamily="18" charset="0"/>
              </a:rPr>
              <a:t>Learn more: </a:t>
            </a:r>
          </a:p>
          <a:p>
            <a:pPr marL="0" indent="0">
              <a:spcBef>
                <a:spcPts val="0"/>
              </a:spcBef>
              <a:buNone/>
              <a:defRPr/>
            </a:pPr>
            <a:r>
              <a:rPr lang="en-US" sz="1800" u="sng" dirty="0">
                <a:solidFill>
                  <a:srgbClr val="8F0B0B"/>
                </a:solidFill>
                <a:latin typeface="Garamond" panose="02020404030301010803" pitchFamily="18" charset="0"/>
                <a:hlinkClick r:id="rId2">
                  <a:extLst>
                    <a:ext uri="{A12FA001-AC4F-418D-AE19-62706E023703}">
                      <ahyp:hlinkClr xmlns:ahyp="http://schemas.microsoft.com/office/drawing/2018/hyperlinkcolor" val="tx"/>
                    </a:ext>
                  </a:extLst>
                </a:hlinkClick>
              </a:rPr>
              <a:t>Driver license renewal</a:t>
            </a:r>
            <a:endParaRPr lang="en-US" sz="1800" u="sng" dirty="0">
              <a:solidFill>
                <a:srgbClr val="8F0B0B"/>
              </a:solidFill>
              <a:latin typeface="Garamond" panose="02020404030301010803" pitchFamily="18" charset="0"/>
            </a:endParaRPr>
          </a:p>
          <a:p>
            <a:pPr marL="0" indent="0">
              <a:spcBef>
                <a:spcPts val="0"/>
              </a:spcBef>
              <a:buNone/>
              <a:defRPr/>
            </a:pPr>
            <a:r>
              <a:rPr lang="en-US" sz="1800" u="sng" dirty="0">
                <a:solidFill>
                  <a:srgbClr val="8F0B0B"/>
                </a:solidFill>
                <a:latin typeface="Garamond" panose="02020404030301010803" pitchFamily="18" charset="0"/>
                <a:hlinkClick r:id="rId3">
                  <a:extLst>
                    <a:ext uri="{A12FA001-AC4F-418D-AE19-62706E023703}">
                      <ahyp:hlinkClr xmlns:ahyp="http://schemas.microsoft.com/office/drawing/2018/hyperlinkcolor" val="tx"/>
                    </a:ext>
                  </a:extLst>
                </a:hlinkClick>
              </a:rPr>
              <a:t>Title &amp; vehicle registration</a:t>
            </a:r>
            <a:endParaRPr lang="en-US" sz="1800" u="sng" dirty="0">
              <a:solidFill>
                <a:srgbClr val="8F0B0B"/>
              </a:solidFill>
              <a:latin typeface="Garamond" panose="02020404030301010803" pitchFamily="18" charset="0"/>
            </a:endParaRPr>
          </a:p>
          <a:p>
            <a:pPr marL="0" indent="0">
              <a:spcBef>
                <a:spcPts val="0"/>
              </a:spcBef>
              <a:buNone/>
              <a:defRPr/>
            </a:pPr>
            <a:r>
              <a:rPr lang="en-US" sz="1800" u="sng" dirty="0">
                <a:solidFill>
                  <a:srgbClr val="8F0B0B"/>
                </a:solidFill>
                <a:latin typeface="Garamond" panose="02020404030301010803" pitchFamily="18" charset="0"/>
                <a:hlinkClick r:id="rId4">
                  <a:extLst>
                    <a:ext uri="{A12FA001-AC4F-418D-AE19-62706E023703}">
                      <ahyp:hlinkClr xmlns:ahyp="http://schemas.microsoft.com/office/drawing/2018/hyperlinkcolor" val="tx"/>
                    </a:ext>
                  </a:extLst>
                </a:hlinkClick>
              </a:rPr>
              <a:t>Emissions &amp; safety inspections​</a:t>
            </a:r>
            <a:endParaRPr lang="en-US" sz="1800" u="sng" dirty="0">
              <a:solidFill>
                <a:srgbClr val="8F0B0B"/>
              </a:solidFill>
              <a:latin typeface="Garamond" panose="02020404030301010803" pitchFamily="18" charset="0"/>
            </a:endParaRPr>
          </a:p>
          <a:p>
            <a:pPr marL="0" indent="0">
              <a:spcBef>
                <a:spcPts val="0"/>
              </a:spcBef>
              <a:buNone/>
              <a:defRPr/>
            </a:pPr>
            <a:r>
              <a:rPr lang="en-US" sz="1800" u="sng" dirty="0">
                <a:solidFill>
                  <a:srgbClr val="8F0B0B"/>
                </a:solidFill>
                <a:latin typeface="Garamond" panose="02020404030301010803" pitchFamily="18" charset="0"/>
                <a:hlinkClick r:id="rId5">
                  <a:extLst>
                    <a:ext uri="{A12FA001-AC4F-418D-AE19-62706E023703}">
                      <ahyp:hlinkClr xmlns:ahyp="http://schemas.microsoft.com/office/drawing/2018/hyperlinkcolor" val="tx"/>
                    </a:ext>
                  </a:extLst>
                </a:hlinkClick>
              </a:rPr>
              <a:t>Commercial driver license skills waiver</a:t>
            </a:r>
            <a:endParaRPr lang="en-US" sz="1800" u="sng" dirty="0">
              <a:solidFill>
                <a:srgbClr val="8F0B0B"/>
              </a:solidFill>
              <a:latin typeface="Garamond" panose="02020404030301010803" pitchFamily="18" charset="0"/>
            </a:endParaRPr>
          </a:p>
          <a:p>
            <a:pPr marL="0" indent="0">
              <a:spcBef>
                <a:spcPts val="0"/>
              </a:spcBef>
              <a:buNone/>
              <a:defRPr/>
            </a:pPr>
            <a:r>
              <a:rPr lang="en-US" sz="1800" u="sng" dirty="0">
                <a:solidFill>
                  <a:srgbClr val="8F0B0B"/>
                </a:solidFill>
                <a:latin typeface="Garamond" panose="02020404030301010803" pitchFamily="18" charset="0"/>
                <a:hlinkClick r:id="rId6">
                  <a:extLst>
                    <a:ext uri="{A12FA001-AC4F-418D-AE19-62706E023703}">
                      <ahyp:hlinkClr xmlns:ahyp="http://schemas.microsoft.com/office/drawing/2018/hyperlinkcolor" val="tx"/>
                    </a:ext>
                  </a:extLst>
                </a:hlinkClick>
              </a:rPr>
              <a:t>'VETERAN’ driver license designation</a:t>
            </a:r>
            <a:endParaRPr lang="en-US" sz="1800" dirty="0">
              <a:solidFill>
                <a:srgbClr val="8F0B0B"/>
              </a:solidFill>
              <a:latin typeface="Garamond" panose="02020404030301010803" pitchFamily="18" charset="0"/>
            </a:endParaRPr>
          </a:p>
          <a:p>
            <a:pPr marL="0" indent="0">
              <a:spcBef>
                <a:spcPts val="0"/>
              </a:spcBef>
              <a:buNone/>
              <a:defRPr/>
            </a:pPr>
            <a:r>
              <a:rPr lang="en-US" sz="1800" dirty="0">
                <a:latin typeface="Garamond" panose="02020404030301010803" pitchFamily="18" charset="0"/>
              </a:rPr>
              <a:t>Last updated Jun. 1, 2020</a:t>
            </a:r>
          </a:p>
          <a:p>
            <a:pPr>
              <a:defRPr/>
            </a:pPr>
            <a:endParaRPr lang="en-US" sz="900" dirty="0"/>
          </a:p>
        </p:txBody>
      </p:sp>
      <p:sp>
        <p:nvSpPr>
          <p:cNvPr id="20484" name="TextBox 4">
            <a:extLst>
              <a:ext uri="{FF2B5EF4-FFF2-40B4-BE49-F238E27FC236}">
                <a16:creationId xmlns:a16="http://schemas.microsoft.com/office/drawing/2014/main" id="{A4D1865E-5A6F-46AC-925A-2416CF184CF3}"/>
              </a:ext>
            </a:extLst>
          </p:cNvPr>
          <p:cNvSpPr txBox="1">
            <a:spLocks noChangeArrowheads="1"/>
          </p:cNvSpPr>
          <p:nvPr/>
        </p:nvSpPr>
        <p:spPr bwMode="auto">
          <a:xfrm>
            <a:off x="1746738" y="5087144"/>
            <a:ext cx="79311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Impact" panose="020B0806030902050204" pitchFamily="34" charset="0"/>
              </a:defRPr>
            </a:lvl1pPr>
            <a:lvl2pPr marL="742950" indent="-285750">
              <a:defRPr>
                <a:solidFill>
                  <a:schemeClr val="tx1"/>
                </a:solidFill>
                <a:latin typeface="Impact" panose="020B0806030902050204" pitchFamily="34" charset="0"/>
              </a:defRPr>
            </a:lvl2pPr>
            <a:lvl3pPr marL="1143000" indent="-228600">
              <a:defRPr>
                <a:solidFill>
                  <a:schemeClr val="tx1"/>
                </a:solidFill>
                <a:latin typeface="Impact" panose="020B0806030902050204" pitchFamily="34" charset="0"/>
              </a:defRPr>
            </a:lvl3pPr>
            <a:lvl4pPr marL="1600200" indent="-228600">
              <a:defRPr>
                <a:solidFill>
                  <a:schemeClr val="tx1"/>
                </a:solidFill>
                <a:latin typeface="Impact" panose="020B0806030902050204" pitchFamily="34" charset="0"/>
              </a:defRPr>
            </a:lvl4pPr>
            <a:lvl5pPr marL="2057400" indent="-228600">
              <a:defRPr>
                <a:solidFill>
                  <a:schemeClr val="tx1"/>
                </a:solidFill>
                <a:latin typeface="Impact" panose="020B0806030902050204" pitchFamily="34" charset="0"/>
              </a:defRPr>
            </a:lvl5pPr>
            <a:lvl6pPr marL="2514600" indent="-228600" defTabSz="457200" eaLnBrk="0" fontAlgn="base" hangingPunct="0">
              <a:spcBef>
                <a:spcPct val="0"/>
              </a:spcBef>
              <a:spcAft>
                <a:spcPct val="0"/>
              </a:spcAft>
              <a:defRPr>
                <a:solidFill>
                  <a:schemeClr val="tx1"/>
                </a:solidFill>
                <a:latin typeface="Impact" panose="020B0806030902050204" pitchFamily="34" charset="0"/>
              </a:defRPr>
            </a:lvl6pPr>
            <a:lvl7pPr marL="2971800" indent="-228600" defTabSz="457200" eaLnBrk="0" fontAlgn="base" hangingPunct="0">
              <a:spcBef>
                <a:spcPct val="0"/>
              </a:spcBef>
              <a:spcAft>
                <a:spcPct val="0"/>
              </a:spcAft>
              <a:defRPr>
                <a:solidFill>
                  <a:schemeClr val="tx1"/>
                </a:solidFill>
                <a:latin typeface="Impact" panose="020B0806030902050204" pitchFamily="34" charset="0"/>
              </a:defRPr>
            </a:lvl7pPr>
            <a:lvl8pPr marL="3429000" indent="-228600" defTabSz="457200" eaLnBrk="0" fontAlgn="base" hangingPunct="0">
              <a:spcBef>
                <a:spcPct val="0"/>
              </a:spcBef>
              <a:spcAft>
                <a:spcPct val="0"/>
              </a:spcAft>
              <a:defRPr>
                <a:solidFill>
                  <a:schemeClr val="tx1"/>
                </a:solidFill>
                <a:latin typeface="Impact" panose="020B0806030902050204" pitchFamily="34" charset="0"/>
              </a:defRPr>
            </a:lvl8pPr>
            <a:lvl9pPr marL="3886200" indent="-228600" defTabSz="457200" eaLnBrk="0" fontAlgn="base" hangingPunct="0">
              <a:spcBef>
                <a:spcPct val="0"/>
              </a:spcBef>
              <a:spcAft>
                <a:spcPct val="0"/>
              </a:spcAft>
              <a:defRPr>
                <a:solidFill>
                  <a:schemeClr val="tx1"/>
                </a:solidFill>
                <a:latin typeface="Impact" panose="020B0806030902050204" pitchFamily="34" charset="0"/>
              </a:defRPr>
            </a:lvl9pPr>
          </a:lstStyle>
          <a:p>
            <a:r>
              <a:rPr lang="en-US" altLang="en-US" dirty="0">
                <a:solidFill>
                  <a:srgbClr val="8F0B0B"/>
                </a:solidFill>
                <a:latin typeface="Garamond" panose="02020404030301010803" pitchFamily="18" charset="0"/>
                <a:hlinkClick r:id="rId7">
                  <a:extLst>
                    <a:ext uri="{A12FA001-AC4F-418D-AE19-62706E023703}">
                      <ahyp:hlinkClr xmlns:ahyp="http://schemas.microsoft.com/office/drawing/2018/hyperlinkcolor" val="tx"/>
                    </a:ext>
                  </a:extLst>
                </a:hlinkClick>
              </a:rPr>
              <a:t>https://www.ncdot.gov/dmv/offices-services/military/Pages/default.aspx</a:t>
            </a:r>
            <a:endParaRPr lang="en-US" altLang="en-US" dirty="0">
              <a:solidFill>
                <a:srgbClr val="8F0B0B"/>
              </a:solidFill>
              <a:latin typeface="Garamond" panose="02020404030301010803" pitchFamily="18" charset="0"/>
            </a:endParaRPr>
          </a:p>
          <a:p>
            <a:endParaRPr lang="en-US" altLang="en-US" dirty="0">
              <a:latin typeface="Garamond" panose="02020404030301010803" pitchFamily="18" charset="0"/>
            </a:endParaRPr>
          </a:p>
        </p:txBody>
      </p:sp>
      <p:pic>
        <p:nvPicPr>
          <p:cNvPr id="20485" name="Picture 5">
            <a:extLst>
              <a:ext uri="{FF2B5EF4-FFF2-40B4-BE49-F238E27FC236}">
                <a16:creationId xmlns:a16="http://schemas.microsoft.com/office/drawing/2014/main" id="{18AA89B2-438C-4EC1-802B-5E4BCFCFCD2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62600" y="2884995"/>
            <a:ext cx="4495800" cy="177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a:extLst>
              <a:ext uri="{FF2B5EF4-FFF2-40B4-BE49-F238E27FC236}">
                <a16:creationId xmlns:a16="http://schemas.microsoft.com/office/drawing/2014/main" id="{DFD50DF2-DDEE-4F0F-AC4B-38C52BC34CF0}"/>
              </a:ext>
            </a:extLst>
          </p:cNvPr>
          <p:cNvSpPr>
            <a:spLocks noGrp="1" noChangeArrowheads="1"/>
          </p:cNvSpPr>
          <p:nvPr>
            <p:ph type="title"/>
          </p:nvPr>
        </p:nvSpPr>
        <p:spPr>
          <a:xfrm>
            <a:off x="1676400" y="152400"/>
            <a:ext cx="8839200" cy="838200"/>
          </a:xfrm>
        </p:spPr>
        <p:txBody>
          <a:bodyPr/>
          <a:lstStyle/>
          <a:p>
            <a:pPr>
              <a:defRPr/>
            </a:pPr>
            <a:r>
              <a:rPr lang="en-US" altLang="en-US" dirty="0">
                <a:latin typeface="Georgia" panose="02040502050405020303" pitchFamily="18" charset="0"/>
              </a:rPr>
              <a:t>Hunting and Fishing	</a:t>
            </a:r>
          </a:p>
        </p:txBody>
      </p:sp>
      <p:sp>
        <p:nvSpPr>
          <p:cNvPr id="21507" name="TextBox 5">
            <a:extLst>
              <a:ext uri="{FF2B5EF4-FFF2-40B4-BE49-F238E27FC236}">
                <a16:creationId xmlns:a16="http://schemas.microsoft.com/office/drawing/2014/main" id="{5B7C00A3-A6FE-4A75-87EF-01EA5B2D00D6}"/>
              </a:ext>
            </a:extLst>
          </p:cNvPr>
          <p:cNvSpPr txBox="1">
            <a:spLocks noChangeArrowheads="1"/>
          </p:cNvSpPr>
          <p:nvPr/>
        </p:nvSpPr>
        <p:spPr bwMode="auto">
          <a:xfrm>
            <a:off x="1649219" y="4654074"/>
            <a:ext cx="83534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Impact" panose="020B0806030902050204" pitchFamily="34" charset="0"/>
              </a:defRPr>
            </a:lvl1pPr>
            <a:lvl2pPr marL="742950" indent="-285750">
              <a:defRPr>
                <a:solidFill>
                  <a:schemeClr val="tx1"/>
                </a:solidFill>
                <a:latin typeface="Impact" panose="020B0806030902050204" pitchFamily="34" charset="0"/>
              </a:defRPr>
            </a:lvl2pPr>
            <a:lvl3pPr marL="1143000" indent="-228600">
              <a:defRPr>
                <a:solidFill>
                  <a:schemeClr val="tx1"/>
                </a:solidFill>
                <a:latin typeface="Impact" panose="020B0806030902050204" pitchFamily="34" charset="0"/>
              </a:defRPr>
            </a:lvl3pPr>
            <a:lvl4pPr marL="1600200" indent="-228600">
              <a:defRPr>
                <a:solidFill>
                  <a:schemeClr val="tx1"/>
                </a:solidFill>
                <a:latin typeface="Impact" panose="020B0806030902050204" pitchFamily="34" charset="0"/>
              </a:defRPr>
            </a:lvl4pPr>
            <a:lvl5pPr marL="2057400" indent="-228600">
              <a:defRPr>
                <a:solidFill>
                  <a:schemeClr val="tx1"/>
                </a:solidFill>
                <a:latin typeface="Impact" panose="020B0806030902050204" pitchFamily="34" charset="0"/>
              </a:defRPr>
            </a:lvl5pPr>
            <a:lvl6pPr marL="2514600" indent="-228600" defTabSz="457200" eaLnBrk="0" fontAlgn="base" hangingPunct="0">
              <a:spcBef>
                <a:spcPct val="0"/>
              </a:spcBef>
              <a:spcAft>
                <a:spcPct val="0"/>
              </a:spcAft>
              <a:defRPr>
                <a:solidFill>
                  <a:schemeClr val="tx1"/>
                </a:solidFill>
                <a:latin typeface="Impact" panose="020B0806030902050204" pitchFamily="34" charset="0"/>
              </a:defRPr>
            </a:lvl6pPr>
            <a:lvl7pPr marL="2971800" indent="-228600" defTabSz="457200" eaLnBrk="0" fontAlgn="base" hangingPunct="0">
              <a:spcBef>
                <a:spcPct val="0"/>
              </a:spcBef>
              <a:spcAft>
                <a:spcPct val="0"/>
              </a:spcAft>
              <a:defRPr>
                <a:solidFill>
                  <a:schemeClr val="tx1"/>
                </a:solidFill>
                <a:latin typeface="Impact" panose="020B0806030902050204" pitchFamily="34" charset="0"/>
              </a:defRPr>
            </a:lvl7pPr>
            <a:lvl8pPr marL="3429000" indent="-228600" defTabSz="457200" eaLnBrk="0" fontAlgn="base" hangingPunct="0">
              <a:spcBef>
                <a:spcPct val="0"/>
              </a:spcBef>
              <a:spcAft>
                <a:spcPct val="0"/>
              </a:spcAft>
              <a:defRPr>
                <a:solidFill>
                  <a:schemeClr val="tx1"/>
                </a:solidFill>
                <a:latin typeface="Impact" panose="020B0806030902050204" pitchFamily="34" charset="0"/>
              </a:defRPr>
            </a:lvl8pPr>
            <a:lvl9pPr marL="3886200" indent="-228600" defTabSz="457200" eaLnBrk="0" fontAlgn="base" hangingPunct="0">
              <a:spcBef>
                <a:spcPct val="0"/>
              </a:spcBef>
              <a:spcAft>
                <a:spcPct val="0"/>
              </a:spcAft>
              <a:defRPr>
                <a:solidFill>
                  <a:schemeClr val="tx1"/>
                </a:solidFill>
                <a:latin typeface="Impact" panose="020B0806030902050204" pitchFamily="34" charset="0"/>
              </a:defRPr>
            </a:lvl9pPr>
          </a:lstStyle>
          <a:p>
            <a:r>
              <a:rPr lang="en-US" altLang="en-US" b="1" dirty="0">
                <a:solidFill>
                  <a:srgbClr val="8F0B0B"/>
                </a:solidFill>
                <a:latin typeface="Garamond" panose="02020404030301010803" pitchFamily="18" charset="0"/>
                <a:hlinkClick r:id="rId2">
                  <a:extLst>
                    <a:ext uri="{A12FA001-AC4F-418D-AE19-62706E023703}">
                      <ahyp:hlinkClr xmlns:ahyp="http://schemas.microsoft.com/office/drawing/2018/hyperlinkcolor" val="tx"/>
                    </a:ext>
                  </a:extLst>
                </a:hlinkClick>
              </a:rPr>
              <a:t>https://www.ncwildlife.org/Portals/0/License/Documents/DisabledVetApplication.pdf</a:t>
            </a:r>
            <a:r>
              <a:rPr lang="en-US" altLang="en-US" b="1" dirty="0">
                <a:solidFill>
                  <a:srgbClr val="8F0B0B"/>
                </a:solidFill>
                <a:latin typeface="Garamond" panose="02020404030301010803" pitchFamily="18" charset="0"/>
              </a:rPr>
              <a:t> </a:t>
            </a:r>
          </a:p>
        </p:txBody>
      </p:sp>
      <p:sp>
        <p:nvSpPr>
          <p:cNvPr id="21508" name="TextBox 9">
            <a:extLst>
              <a:ext uri="{FF2B5EF4-FFF2-40B4-BE49-F238E27FC236}">
                <a16:creationId xmlns:a16="http://schemas.microsoft.com/office/drawing/2014/main" id="{7F1B8D5E-A09F-4C82-974B-34899357CCD7}"/>
              </a:ext>
            </a:extLst>
          </p:cNvPr>
          <p:cNvSpPr txBox="1">
            <a:spLocks noChangeArrowheads="1"/>
          </p:cNvSpPr>
          <p:nvPr/>
        </p:nvSpPr>
        <p:spPr bwMode="auto">
          <a:xfrm>
            <a:off x="1676400" y="1219200"/>
            <a:ext cx="51054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Impact" panose="020B0806030902050204" pitchFamily="34" charset="0"/>
              </a:defRPr>
            </a:lvl1pPr>
            <a:lvl2pPr marL="742950" indent="-285750">
              <a:defRPr>
                <a:solidFill>
                  <a:schemeClr val="tx1"/>
                </a:solidFill>
                <a:latin typeface="Impact" panose="020B0806030902050204" pitchFamily="34" charset="0"/>
              </a:defRPr>
            </a:lvl2pPr>
            <a:lvl3pPr marL="1143000" indent="-228600">
              <a:defRPr>
                <a:solidFill>
                  <a:schemeClr val="tx1"/>
                </a:solidFill>
                <a:latin typeface="Impact" panose="020B0806030902050204" pitchFamily="34" charset="0"/>
              </a:defRPr>
            </a:lvl3pPr>
            <a:lvl4pPr marL="1600200" indent="-228600">
              <a:defRPr>
                <a:solidFill>
                  <a:schemeClr val="tx1"/>
                </a:solidFill>
                <a:latin typeface="Impact" panose="020B0806030902050204" pitchFamily="34" charset="0"/>
              </a:defRPr>
            </a:lvl4pPr>
            <a:lvl5pPr marL="2057400" indent="-228600">
              <a:defRPr>
                <a:solidFill>
                  <a:schemeClr val="tx1"/>
                </a:solidFill>
                <a:latin typeface="Impact" panose="020B0806030902050204" pitchFamily="34" charset="0"/>
              </a:defRPr>
            </a:lvl5pPr>
            <a:lvl6pPr marL="2514600" indent="-228600" defTabSz="457200" eaLnBrk="0" fontAlgn="base" hangingPunct="0">
              <a:spcBef>
                <a:spcPct val="0"/>
              </a:spcBef>
              <a:spcAft>
                <a:spcPct val="0"/>
              </a:spcAft>
              <a:defRPr>
                <a:solidFill>
                  <a:schemeClr val="tx1"/>
                </a:solidFill>
                <a:latin typeface="Impact" panose="020B0806030902050204" pitchFamily="34" charset="0"/>
              </a:defRPr>
            </a:lvl6pPr>
            <a:lvl7pPr marL="2971800" indent="-228600" defTabSz="457200" eaLnBrk="0" fontAlgn="base" hangingPunct="0">
              <a:spcBef>
                <a:spcPct val="0"/>
              </a:spcBef>
              <a:spcAft>
                <a:spcPct val="0"/>
              </a:spcAft>
              <a:defRPr>
                <a:solidFill>
                  <a:schemeClr val="tx1"/>
                </a:solidFill>
                <a:latin typeface="Impact" panose="020B0806030902050204" pitchFamily="34" charset="0"/>
              </a:defRPr>
            </a:lvl7pPr>
            <a:lvl8pPr marL="3429000" indent="-228600" defTabSz="457200" eaLnBrk="0" fontAlgn="base" hangingPunct="0">
              <a:spcBef>
                <a:spcPct val="0"/>
              </a:spcBef>
              <a:spcAft>
                <a:spcPct val="0"/>
              </a:spcAft>
              <a:defRPr>
                <a:solidFill>
                  <a:schemeClr val="tx1"/>
                </a:solidFill>
                <a:latin typeface="Impact" panose="020B0806030902050204" pitchFamily="34" charset="0"/>
              </a:defRPr>
            </a:lvl8pPr>
            <a:lvl9pPr marL="3886200" indent="-228600" defTabSz="457200" eaLnBrk="0" fontAlgn="base" hangingPunct="0">
              <a:spcBef>
                <a:spcPct val="0"/>
              </a:spcBef>
              <a:spcAft>
                <a:spcPct val="0"/>
              </a:spcAft>
              <a:defRPr>
                <a:solidFill>
                  <a:schemeClr val="tx1"/>
                </a:solidFill>
                <a:latin typeface="Impact" panose="020B0806030902050204" pitchFamily="34" charset="0"/>
              </a:defRPr>
            </a:lvl9pPr>
          </a:lstStyle>
          <a:p>
            <a:r>
              <a:rPr lang="en-US" altLang="en-US" dirty="0">
                <a:latin typeface="Garamond" panose="02020404030301010803" pitchFamily="18" charset="0"/>
              </a:rPr>
              <a:t>All </a:t>
            </a:r>
            <a:r>
              <a:rPr lang="en-US" altLang="en-US" b="1" dirty="0">
                <a:latin typeface="Garamond" panose="02020404030301010803" pitchFamily="18" charset="0"/>
              </a:rPr>
              <a:t>50% service-connected disabled veterans and those disabled in receipt of non service-connected pension </a:t>
            </a:r>
            <a:r>
              <a:rPr lang="en-US" altLang="en-US" dirty="0">
                <a:latin typeface="Garamond" panose="02020404030301010803" pitchFamily="18" charset="0"/>
              </a:rPr>
              <a:t>are entitled to a lifetime basic hunting and fishing license. </a:t>
            </a:r>
          </a:p>
          <a:p>
            <a:endParaRPr lang="en-US" altLang="en-US" dirty="0">
              <a:latin typeface="Garamond" panose="02020404030301010803" pitchFamily="18" charset="0"/>
            </a:endParaRPr>
          </a:p>
        </p:txBody>
      </p:sp>
      <p:pic>
        <p:nvPicPr>
          <p:cNvPr id="21509" name="Picture 6">
            <a:extLst>
              <a:ext uri="{FF2B5EF4-FFF2-40B4-BE49-F238E27FC236}">
                <a16:creationId xmlns:a16="http://schemas.microsoft.com/office/drawing/2014/main" id="{416763FC-6A75-47B6-8508-00AD24BB17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8395" y="945357"/>
            <a:ext cx="232001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TextBox 11">
            <a:extLst>
              <a:ext uri="{FF2B5EF4-FFF2-40B4-BE49-F238E27FC236}">
                <a16:creationId xmlns:a16="http://schemas.microsoft.com/office/drawing/2014/main" id="{D7411A86-CF89-4475-842A-222E45F4D342}"/>
              </a:ext>
            </a:extLst>
          </p:cNvPr>
          <p:cNvSpPr txBox="1">
            <a:spLocks noChangeArrowheads="1"/>
          </p:cNvSpPr>
          <p:nvPr/>
        </p:nvSpPr>
        <p:spPr bwMode="auto">
          <a:xfrm>
            <a:off x="1662113" y="2667000"/>
            <a:ext cx="5638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Impact" panose="020B0806030902050204" pitchFamily="34" charset="0"/>
              </a:defRPr>
            </a:lvl1pPr>
            <a:lvl2pPr marL="742950" indent="-285750">
              <a:defRPr>
                <a:solidFill>
                  <a:schemeClr val="tx1"/>
                </a:solidFill>
                <a:latin typeface="Impact" panose="020B0806030902050204" pitchFamily="34" charset="0"/>
              </a:defRPr>
            </a:lvl2pPr>
            <a:lvl3pPr marL="1143000" indent="-228600">
              <a:defRPr>
                <a:solidFill>
                  <a:schemeClr val="tx1"/>
                </a:solidFill>
                <a:latin typeface="Impact" panose="020B0806030902050204" pitchFamily="34" charset="0"/>
              </a:defRPr>
            </a:lvl3pPr>
            <a:lvl4pPr marL="1600200" indent="-228600">
              <a:defRPr>
                <a:solidFill>
                  <a:schemeClr val="tx1"/>
                </a:solidFill>
                <a:latin typeface="Impact" panose="020B0806030902050204" pitchFamily="34" charset="0"/>
              </a:defRPr>
            </a:lvl4pPr>
            <a:lvl5pPr marL="2057400" indent="-228600">
              <a:defRPr>
                <a:solidFill>
                  <a:schemeClr val="tx1"/>
                </a:solidFill>
                <a:latin typeface="Impact" panose="020B0806030902050204" pitchFamily="34" charset="0"/>
              </a:defRPr>
            </a:lvl5pPr>
            <a:lvl6pPr marL="2514600" indent="-228600" defTabSz="457200" eaLnBrk="0" fontAlgn="base" hangingPunct="0">
              <a:spcBef>
                <a:spcPct val="0"/>
              </a:spcBef>
              <a:spcAft>
                <a:spcPct val="0"/>
              </a:spcAft>
              <a:defRPr>
                <a:solidFill>
                  <a:schemeClr val="tx1"/>
                </a:solidFill>
                <a:latin typeface="Impact" panose="020B0806030902050204" pitchFamily="34" charset="0"/>
              </a:defRPr>
            </a:lvl6pPr>
            <a:lvl7pPr marL="2971800" indent="-228600" defTabSz="457200" eaLnBrk="0" fontAlgn="base" hangingPunct="0">
              <a:spcBef>
                <a:spcPct val="0"/>
              </a:spcBef>
              <a:spcAft>
                <a:spcPct val="0"/>
              </a:spcAft>
              <a:defRPr>
                <a:solidFill>
                  <a:schemeClr val="tx1"/>
                </a:solidFill>
                <a:latin typeface="Impact" panose="020B0806030902050204" pitchFamily="34" charset="0"/>
              </a:defRPr>
            </a:lvl7pPr>
            <a:lvl8pPr marL="3429000" indent="-228600" defTabSz="457200" eaLnBrk="0" fontAlgn="base" hangingPunct="0">
              <a:spcBef>
                <a:spcPct val="0"/>
              </a:spcBef>
              <a:spcAft>
                <a:spcPct val="0"/>
              </a:spcAft>
              <a:defRPr>
                <a:solidFill>
                  <a:schemeClr val="tx1"/>
                </a:solidFill>
                <a:latin typeface="Impact" panose="020B0806030902050204" pitchFamily="34" charset="0"/>
              </a:defRPr>
            </a:lvl8pPr>
            <a:lvl9pPr marL="3886200" indent="-228600" defTabSz="457200" eaLnBrk="0" fontAlgn="base" hangingPunct="0">
              <a:spcBef>
                <a:spcPct val="0"/>
              </a:spcBef>
              <a:spcAft>
                <a:spcPct val="0"/>
              </a:spcAft>
              <a:defRPr>
                <a:solidFill>
                  <a:schemeClr val="tx1"/>
                </a:solidFill>
                <a:latin typeface="Impact" panose="020B0806030902050204" pitchFamily="34" charset="0"/>
              </a:defRPr>
            </a:lvl9pPr>
          </a:lstStyle>
          <a:p>
            <a:r>
              <a:rPr lang="en-US" altLang="en-US" b="1">
                <a:solidFill>
                  <a:schemeClr val="accent1"/>
                </a:solidFill>
                <a:latin typeface="Garamond" panose="02020404030301010803" pitchFamily="18" charset="0"/>
              </a:rPr>
              <a:t>Disabled Veteran Fishing Only Licenses</a:t>
            </a:r>
          </a:p>
        </p:txBody>
      </p:sp>
      <p:sp>
        <p:nvSpPr>
          <p:cNvPr id="13" name="Rectangle 3">
            <a:extLst>
              <a:ext uri="{FF2B5EF4-FFF2-40B4-BE49-F238E27FC236}">
                <a16:creationId xmlns:a16="http://schemas.microsoft.com/office/drawing/2014/main" id="{63150FA0-EB19-45AB-9437-CFCA3FD293D7}"/>
              </a:ext>
            </a:extLst>
          </p:cNvPr>
          <p:cNvSpPr txBox="1">
            <a:spLocks noChangeArrowheads="1"/>
          </p:cNvSpPr>
          <p:nvPr/>
        </p:nvSpPr>
        <p:spPr>
          <a:xfrm>
            <a:off x="1649218" y="3467687"/>
            <a:ext cx="8443912" cy="1596389"/>
          </a:xfrm>
          <a:prstGeom prst="rect">
            <a:avLst/>
          </a:prstGeom>
        </p:spPr>
        <p:txBody>
          <a:bodyPr anchor="ctr">
            <a:normAutofit fontScale="92500" lnSpcReduction="20000"/>
          </a:bodyPr>
          <a:lstStyle>
            <a:lvl1pPr marL="228600" indent="-228600" algn="l" rtl="0" eaLnBrk="0" fontAlgn="base" hangingPunct="0">
              <a:lnSpc>
                <a:spcPct val="120000"/>
              </a:lnSpc>
              <a:spcBef>
                <a:spcPts val="1000"/>
              </a:spcBef>
              <a:spcAft>
                <a:spcPct val="0"/>
              </a:spcAft>
              <a:buClr>
                <a:schemeClr val="accent1"/>
              </a:buClr>
              <a:buSzPct val="160000"/>
              <a:buFont typeface="Arial" panose="020B0604020202020204" pitchFamily="34" charset="0"/>
              <a:buChar char="•"/>
              <a:defRPr sz="2000" kern="1200" cap="all">
                <a:solidFill>
                  <a:schemeClr val="tx1"/>
                </a:solidFill>
                <a:latin typeface="+mn-lt"/>
                <a:ea typeface="+mn-ea"/>
                <a:cs typeface="+mn-cs"/>
              </a:defRPr>
            </a:lvl1pPr>
            <a:lvl2pPr marL="685800" indent="-228600" algn="l" rtl="0" eaLnBrk="0" fontAlgn="base" hangingPunct="0">
              <a:lnSpc>
                <a:spcPct val="120000"/>
              </a:lnSpc>
              <a:spcBef>
                <a:spcPts val="500"/>
              </a:spcBef>
              <a:spcAft>
                <a:spcPct val="0"/>
              </a:spcAft>
              <a:buClr>
                <a:schemeClr val="accent1"/>
              </a:buClr>
              <a:buSzPct val="160000"/>
              <a:buFont typeface="Arial" panose="020B0604020202020204" pitchFamily="34" charset="0"/>
              <a:buChar char="•"/>
              <a:defRPr kern="1200" cap="all">
                <a:solidFill>
                  <a:schemeClr val="tx1"/>
                </a:solidFill>
                <a:latin typeface="+mn-lt"/>
                <a:ea typeface="+mn-ea"/>
                <a:cs typeface="+mn-cs"/>
              </a:defRPr>
            </a:lvl2pPr>
            <a:lvl3pPr marL="1143000" indent="-228600" algn="l" rtl="0" eaLnBrk="0" fontAlgn="base" hangingPunct="0">
              <a:lnSpc>
                <a:spcPct val="120000"/>
              </a:lnSpc>
              <a:spcBef>
                <a:spcPts val="500"/>
              </a:spcBef>
              <a:spcAft>
                <a:spcPct val="0"/>
              </a:spcAft>
              <a:buClr>
                <a:schemeClr val="accent1"/>
              </a:buClr>
              <a:buSzPct val="160000"/>
              <a:buFont typeface="Arial" panose="020B0604020202020204" pitchFamily="34" charset="0"/>
              <a:buChar char="•"/>
              <a:defRPr sz="1600" kern="1200" cap="all">
                <a:solidFill>
                  <a:schemeClr val="tx1"/>
                </a:solidFill>
                <a:latin typeface="+mn-lt"/>
                <a:ea typeface="+mn-ea"/>
                <a:cs typeface="+mn-cs"/>
              </a:defRPr>
            </a:lvl3pPr>
            <a:lvl4pPr marL="1600200" indent="-228600" algn="l" rtl="0" eaLnBrk="0" fontAlgn="base" hangingPunct="0">
              <a:lnSpc>
                <a:spcPct val="120000"/>
              </a:lnSpc>
              <a:spcBef>
                <a:spcPts val="500"/>
              </a:spcBef>
              <a:spcAft>
                <a:spcPct val="0"/>
              </a:spcAft>
              <a:buClr>
                <a:schemeClr val="accent1"/>
              </a:buClr>
              <a:buSzPct val="160000"/>
              <a:buFont typeface="Arial" panose="020B0604020202020204" pitchFamily="34" charset="0"/>
              <a:buChar char="•"/>
              <a:defRPr sz="1400" kern="1200" cap="all">
                <a:solidFill>
                  <a:schemeClr val="tx1"/>
                </a:solidFill>
                <a:latin typeface="+mn-lt"/>
                <a:ea typeface="+mn-ea"/>
                <a:cs typeface="+mn-cs"/>
              </a:defRPr>
            </a:lvl4pPr>
            <a:lvl5pPr marL="2057400" indent="-228600" algn="l" rtl="0" eaLnBrk="0" fontAlgn="base" hangingPunct="0">
              <a:lnSpc>
                <a:spcPct val="120000"/>
              </a:lnSpc>
              <a:spcBef>
                <a:spcPts val="500"/>
              </a:spcBef>
              <a:spcAft>
                <a:spcPct val="0"/>
              </a:spcAft>
              <a:buClr>
                <a:schemeClr val="accent1"/>
              </a:buClr>
              <a:buSzPct val="160000"/>
              <a:buFont typeface="Arial" panose="020B0604020202020204" pitchFamily="34" charset="0"/>
              <a:buChar char="•"/>
              <a:defRPr sz="1400" kern="1200" cap="all">
                <a:solidFill>
                  <a:schemeClr val="tx1"/>
                </a:solidFill>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defTabSz="914400" eaLnBrk="1" fontAlgn="auto" hangingPunct="1">
              <a:spcBef>
                <a:spcPts val="0"/>
              </a:spcBef>
              <a:spcAft>
                <a:spcPts val="0"/>
              </a:spcAft>
              <a:buNone/>
              <a:defRPr/>
            </a:pPr>
            <a:r>
              <a:rPr lang="en-US" altLang="en-US" sz="1900" b="1" cap="none" dirty="0">
                <a:latin typeface="Garamond" panose="02020404030301010803" pitchFamily="18" charset="0"/>
              </a:rPr>
              <a:t>Inland Fishing </a:t>
            </a:r>
            <a:r>
              <a:rPr lang="en-US" altLang="en-US" sz="1900" cap="none" dirty="0">
                <a:latin typeface="Garamond" panose="02020404030301010803" pitchFamily="18" charset="0"/>
              </a:rPr>
              <a:t>– Statewide inland fishing. Includes fishing in designated Public Mountain Trout Waters, fishing in trout waters on game lands, and fishing in joint waters. It does not include fishing in coastal waters. </a:t>
            </a:r>
            <a:r>
              <a:rPr lang="en-US" altLang="en-US" sz="1900" b="1" cap="none" dirty="0">
                <a:latin typeface="Garamond" panose="02020404030301010803" pitchFamily="18" charset="0"/>
              </a:rPr>
              <a:t>$11</a:t>
            </a:r>
          </a:p>
          <a:p>
            <a:pPr marL="0" indent="0" defTabSz="914400" eaLnBrk="1" fontAlgn="auto" hangingPunct="1">
              <a:spcBef>
                <a:spcPts val="0"/>
              </a:spcBef>
              <a:spcAft>
                <a:spcPts val="0"/>
              </a:spcAft>
              <a:buNone/>
              <a:defRPr/>
            </a:pPr>
            <a:r>
              <a:rPr lang="en-US" altLang="en-US" sz="1900" b="1" cap="none" dirty="0">
                <a:latin typeface="Garamond" panose="02020404030301010803" pitchFamily="18" charset="0"/>
              </a:rPr>
              <a:t>Coastal Recreational Fishing </a:t>
            </a:r>
            <a:r>
              <a:rPr lang="en-US" altLang="en-US" sz="1900" cap="none" dirty="0">
                <a:latin typeface="Garamond" panose="02020404030301010803" pitchFamily="18" charset="0"/>
              </a:rPr>
              <a:t>– Authorizes fishing in coastal and joint waters. It does not authorize fishing in inland waters. </a:t>
            </a:r>
            <a:r>
              <a:rPr lang="en-US" altLang="en-US" sz="1900" b="1" cap="none" dirty="0">
                <a:latin typeface="Garamond" panose="02020404030301010803" pitchFamily="18" charset="0"/>
              </a:rPr>
              <a:t>$11</a:t>
            </a:r>
          </a:p>
          <a:p>
            <a:pPr marL="0" indent="0" defTabSz="914400" eaLnBrk="1" fontAlgn="auto" hangingPunct="1">
              <a:lnSpc>
                <a:spcPct val="80000"/>
              </a:lnSpc>
              <a:spcAft>
                <a:spcPts val="0"/>
              </a:spcAft>
              <a:buNone/>
              <a:defRPr/>
            </a:pPr>
            <a:endParaRPr lang="en-US" altLang="en-US" sz="2800" cap="none" dirty="0">
              <a:latin typeface="Garamond" panose="02020404030301010803" pitchFamily="18" charset="0"/>
            </a:endParaRPr>
          </a:p>
          <a:p>
            <a:pPr marL="457200" lvl="1" indent="0" defTabSz="914400" eaLnBrk="1" fontAlgn="auto" hangingPunct="1">
              <a:lnSpc>
                <a:spcPct val="80000"/>
              </a:lnSpc>
              <a:spcAft>
                <a:spcPts val="0"/>
              </a:spcAft>
              <a:buNone/>
              <a:defRPr/>
            </a:pPr>
            <a:endParaRPr lang="en-US" altLang="en-US" sz="2400" dirty="0"/>
          </a:p>
        </p:txBody>
      </p:sp>
      <p:sp>
        <p:nvSpPr>
          <p:cNvPr id="8" name="Rectangle 7">
            <a:extLst>
              <a:ext uri="{FF2B5EF4-FFF2-40B4-BE49-F238E27FC236}">
                <a16:creationId xmlns:a16="http://schemas.microsoft.com/office/drawing/2014/main" id="{FD8C1F6D-212A-44B1-9D50-6D9392312416}"/>
              </a:ext>
            </a:extLst>
          </p:cNvPr>
          <p:cNvSpPr/>
          <p:nvPr/>
        </p:nvSpPr>
        <p:spPr>
          <a:xfrm>
            <a:off x="2543774" y="5254088"/>
            <a:ext cx="6654800" cy="368300"/>
          </a:xfrm>
          <a:prstGeom prst="rect">
            <a:avLst/>
          </a:prstGeom>
          <a:noFill/>
        </p:spPr>
        <p:txBody>
          <a:bodyPr wrap="none">
            <a:spAutoFit/>
          </a:bodyPr>
          <a:lstStyle/>
          <a:p>
            <a:pPr algn="ctr">
              <a:defRPr/>
            </a:pPr>
            <a:r>
              <a:rPr lang="en-US" b="1" dirty="0">
                <a:ln w="0"/>
                <a:effectLst>
                  <a:outerShdw blurRad="38100" dist="19050" dir="2700000" algn="tl" rotWithShape="0">
                    <a:schemeClr val="dk1">
                      <a:alpha val="40000"/>
                    </a:schemeClr>
                  </a:outerShdw>
                </a:effectLst>
                <a:latin typeface="Georgia" panose="02040502050405020303" pitchFamily="18" charset="0"/>
              </a:rPr>
              <a:t>Application and Certification located at the link above:</a:t>
            </a:r>
          </a:p>
        </p:txBody>
      </p:sp>
    </p:spTree>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17F42-A9A1-4026-BC03-C278B1EB63B2}"/>
              </a:ext>
            </a:extLst>
          </p:cNvPr>
          <p:cNvSpPr>
            <a:spLocks noGrp="1"/>
          </p:cNvSpPr>
          <p:nvPr>
            <p:ph type="title"/>
          </p:nvPr>
        </p:nvSpPr>
        <p:spPr>
          <a:xfrm>
            <a:off x="1905000" y="184151"/>
            <a:ext cx="7315200" cy="1152525"/>
          </a:xfrm>
        </p:spPr>
        <p:txBody>
          <a:bodyPr>
            <a:normAutofit fontScale="90000"/>
          </a:bodyPr>
          <a:lstStyle/>
          <a:p>
            <a:pPr>
              <a:defRPr/>
            </a:pPr>
            <a:r>
              <a:rPr lang="en-US" dirty="0">
                <a:latin typeface="Georgia" panose="02040502050405020303" pitchFamily="18" charset="0"/>
              </a:rPr>
              <a:t>HOUSE BILL 83:</a:t>
            </a:r>
            <a:br>
              <a:rPr lang="en-US" dirty="0">
                <a:latin typeface="Georgia" panose="02040502050405020303" pitchFamily="18" charset="0"/>
              </a:rPr>
            </a:br>
            <a:r>
              <a:rPr lang="en-US" dirty="0">
                <a:latin typeface="Georgia" panose="02040502050405020303" pitchFamily="18" charset="0"/>
              </a:rPr>
              <a:t>Eliminate Income Tax for Military Retirees.</a:t>
            </a:r>
          </a:p>
        </p:txBody>
      </p:sp>
      <p:sp>
        <p:nvSpPr>
          <p:cNvPr id="3" name="Content Placeholder 2">
            <a:extLst>
              <a:ext uri="{FF2B5EF4-FFF2-40B4-BE49-F238E27FC236}">
                <a16:creationId xmlns:a16="http://schemas.microsoft.com/office/drawing/2014/main" id="{6D204B4B-89BE-409B-8FD3-A9746E0F04A1}"/>
              </a:ext>
            </a:extLst>
          </p:cNvPr>
          <p:cNvSpPr>
            <a:spLocks noGrp="1"/>
          </p:cNvSpPr>
          <p:nvPr>
            <p:ph sz="quarter" idx="13"/>
          </p:nvPr>
        </p:nvSpPr>
        <p:spPr>
          <a:xfrm>
            <a:off x="1905000" y="1554164"/>
            <a:ext cx="4800600" cy="3635375"/>
          </a:xfrm>
        </p:spPr>
        <p:txBody>
          <a:bodyPr>
            <a:normAutofit fontScale="92500" lnSpcReduction="10000"/>
          </a:bodyPr>
          <a:lstStyle/>
          <a:p>
            <a:pPr marL="0" indent="0">
              <a:buNone/>
              <a:defRPr/>
            </a:pPr>
            <a:r>
              <a:rPr lang="en-US" b="1" cap="none" dirty="0">
                <a:latin typeface="Garamond" panose="02020404030301010803" pitchFamily="18" charset="0"/>
              </a:rPr>
              <a:t>OVERVIEW: </a:t>
            </a:r>
            <a:r>
              <a:rPr lang="en-US" cap="none" dirty="0">
                <a:latin typeface="Garamond" panose="02020404030301010803" pitchFamily="18" charset="0"/>
              </a:rPr>
              <a:t>House Bill 83 would exempt the following from state income taxation:</a:t>
            </a:r>
          </a:p>
          <a:p>
            <a:pPr>
              <a:defRPr/>
            </a:pPr>
            <a:r>
              <a:rPr lang="en-US" cap="none" dirty="0">
                <a:latin typeface="Garamond" panose="02020404030301010803" pitchFamily="18" charset="0"/>
              </a:rPr>
              <a:t>Military retirement pay received by a retired member of the armed forces of the united states who served at least 20 years or was medically retired.</a:t>
            </a:r>
          </a:p>
          <a:p>
            <a:pPr>
              <a:defRPr/>
            </a:pPr>
            <a:r>
              <a:rPr lang="en-US" cap="none" dirty="0">
                <a:latin typeface="Garamond" panose="02020404030301010803" pitchFamily="18" charset="0"/>
              </a:rPr>
              <a:t>Payments from the survivor benefit plan to a beneficiary of a retired member of the armed forces of the united states who served at least 20 years or was medically retired.</a:t>
            </a:r>
          </a:p>
        </p:txBody>
      </p:sp>
      <p:sp>
        <p:nvSpPr>
          <p:cNvPr id="5" name="TextBox 4">
            <a:extLst>
              <a:ext uri="{FF2B5EF4-FFF2-40B4-BE49-F238E27FC236}">
                <a16:creationId xmlns:a16="http://schemas.microsoft.com/office/drawing/2014/main" id="{DD9E04D7-1872-4B83-A0E5-5100F2454793}"/>
              </a:ext>
            </a:extLst>
          </p:cNvPr>
          <p:cNvSpPr txBox="1"/>
          <p:nvPr/>
        </p:nvSpPr>
        <p:spPr>
          <a:xfrm>
            <a:off x="2095500" y="5189539"/>
            <a:ext cx="8001000" cy="369887"/>
          </a:xfrm>
          <a:prstGeom prst="rect">
            <a:avLst/>
          </a:prstGeom>
          <a:noFill/>
        </p:spPr>
        <p:txBody>
          <a:bodyPr>
            <a:spAutoFit/>
          </a:bodyPr>
          <a:lstStyle/>
          <a:p>
            <a:pPr>
              <a:defRPr/>
            </a:pPr>
            <a:r>
              <a:rPr lang="en-US" dirty="0">
                <a:solidFill>
                  <a:schemeClr val="accent1"/>
                </a:solidFill>
                <a:latin typeface="Garamond" panose="02020404030301010803" pitchFamily="18" charset="0"/>
                <a:hlinkClick r:id="rId2"/>
              </a:rPr>
              <a:t>https://dashboard.ncleg.gov/api/Services/BillSummary/2021/H83-SMBA-21(e3)-v-2</a:t>
            </a:r>
            <a:r>
              <a:rPr lang="en-US" dirty="0">
                <a:solidFill>
                  <a:schemeClr val="accent1"/>
                </a:solidFill>
                <a:latin typeface="Garamond" panose="02020404030301010803" pitchFamily="18" charset="0"/>
              </a:rPr>
              <a:t> </a:t>
            </a:r>
          </a:p>
        </p:txBody>
      </p:sp>
      <p:pic>
        <p:nvPicPr>
          <p:cNvPr id="24581" name="Picture 5">
            <a:extLst>
              <a:ext uri="{FF2B5EF4-FFF2-40B4-BE49-F238E27FC236}">
                <a16:creationId xmlns:a16="http://schemas.microsoft.com/office/drawing/2014/main" id="{FCD2BDFA-ED80-485A-8E13-F072982F74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3363" y="2063750"/>
            <a:ext cx="34290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B50D4D4B-ADA6-421E-92C2-4CFBFA6861CA}"/>
              </a:ext>
            </a:extLst>
          </p:cNvPr>
          <p:cNvSpPr/>
          <p:nvPr/>
        </p:nvSpPr>
        <p:spPr>
          <a:xfrm rot="1778685">
            <a:off x="6300083" y="2892041"/>
            <a:ext cx="3995004" cy="400110"/>
          </a:xfrm>
          <a:prstGeom prst="rect">
            <a:avLst/>
          </a:prstGeom>
          <a:solidFill>
            <a:schemeClr val="accent1">
              <a:alpha val="66000"/>
            </a:schemeClr>
          </a:solidFill>
        </p:spPr>
        <p:txBody>
          <a:bodyPr wrap="none">
            <a:spAutoFit/>
          </a:bodyPr>
          <a:lstStyle/>
          <a:p>
            <a:pPr algn="ctr">
              <a:defRPr/>
            </a:pPr>
            <a:r>
              <a:rPr lang="en-US" sz="2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omic Sans MS" panose="030F0702030302020204" pitchFamily="66" charset="0"/>
              </a:rPr>
              <a:t>House Passed June 16</a:t>
            </a:r>
            <a:r>
              <a:rPr lang="en-US" sz="2000" b="1" baseline="3000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omic Sans MS" panose="030F0702030302020204" pitchFamily="66" charset="0"/>
              </a:rPr>
              <a:t>th</a:t>
            </a:r>
            <a:r>
              <a:rPr lang="en-US" sz="2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omic Sans MS" panose="030F0702030302020204" pitchFamily="66" charset="0"/>
              </a:rPr>
              <a:t>  2021</a:t>
            </a:r>
          </a:p>
        </p:txBody>
      </p:sp>
      <p:sp>
        <p:nvSpPr>
          <p:cNvPr id="8" name="TextBox 7">
            <a:extLst>
              <a:ext uri="{FF2B5EF4-FFF2-40B4-BE49-F238E27FC236}">
                <a16:creationId xmlns:a16="http://schemas.microsoft.com/office/drawing/2014/main" id="{6FD602C4-F2B5-4CDF-AC81-AA36094ECC70}"/>
              </a:ext>
            </a:extLst>
          </p:cNvPr>
          <p:cNvSpPr txBox="1"/>
          <p:nvPr/>
        </p:nvSpPr>
        <p:spPr>
          <a:xfrm rot="20205292">
            <a:off x="2116385" y="2299801"/>
            <a:ext cx="7959230" cy="769441"/>
          </a:xfrm>
          <a:prstGeom prst="rect">
            <a:avLst/>
          </a:prstGeom>
          <a:solidFill>
            <a:srgbClr val="0099FF"/>
          </a:solidFill>
        </p:spPr>
        <p:txBody>
          <a:bodyPr wrap="none" rtlCol="0">
            <a:spAutoFit/>
          </a:bodyPr>
          <a:lstStyle/>
          <a:p>
            <a:r>
              <a:rPr lang="en-US" sz="4400" dirty="0">
                <a:solidFill>
                  <a:srgbClr val="C00000"/>
                </a:solidFill>
                <a:latin typeface="Cavolini" panose="03000502040302020204" pitchFamily="66" charset="0"/>
                <a:cs typeface="Cavolini" panose="03000502040302020204" pitchFamily="66" charset="0"/>
              </a:rPr>
              <a:t>House Bill 83 has PASSED</a:t>
            </a: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2000"/>
                                  </p:stCondLst>
                                  <p:childTnLst>
                                    <p:set>
                                      <p:cBhvr>
                                        <p:cTn id="6" dur="1" fill="hold">
                                          <p:stCondLst>
                                            <p:cond delay="0"/>
                                          </p:stCondLst>
                                        </p:cTn>
                                        <p:tgtEl>
                                          <p:spTgt spid="7"/>
                                        </p:tgtEl>
                                        <p:attrNameLst>
                                          <p:attrName>style.visibility</p:attrName>
                                        </p:attrNameLst>
                                      </p:cBhvr>
                                      <p:to>
                                        <p:strVal val="visible"/>
                                      </p:to>
                                    </p:set>
                                    <p:anim calcmode="lin" valueType="num">
                                      <p:cBhvr>
                                        <p:cTn id="7" dur="3500" fill="hold"/>
                                        <p:tgtEl>
                                          <p:spTgt spid="7"/>
                                        </p:tgtEl>
                                        <p:attrNameLst>
                                          <p:attrName>ppt_w</p:attrName>
                                        </p:attrNameLst>
                                      </p:cBhvr>
                                      <p:tavLst>
                                        <p:tav tm="0">
                                          <p:val>
                                            <p:fltVal val="0"/>
                                          </p:val>
                                        </p:tav>
                                        <p:tav tm="100000">
                                          <p:val>
                                            <p:strVal val="#ppt_w"/>
                                          </p:val>
                                        </p:tav>
                                      </p:tavLst>
                                    </p:anim>
                                    <p:anim calcmode="lin" valueType="num">
                                      <p:cBhvr>
                                        <p:cTn id="8" dur="3500" fill="hold"/>
                                        <p:tgtEl>
                                          <p:spTgt spid="7"/>
                                        </p:tgtEl>
                                        <p:attrNameLst>
                                          <p:attrName>ppt_h</p:attrName>
                                        </p:attrNameLst>
                                      </p:cBhvr>
                                      <p:tavLst>
                                        <p:tav tm="0">
                                          <p:val>
                                            <p:fltVal val="0"/>
                                          </p:val>
                                        </p:tav>
                                        <p:tav tm="100000">
                                          <p:val>
                                            <p:strVal val="#ppt_h"/>
                                          </p:val>
                                        </p:tav>
                                      </p:tavLst>
                                    </p:anim>
                                    <p:anim calcmode="lin" valueType="num">
                                      <p:cBhvr>
                                        <p:cTn id="9" dur="3500" fill="hold"/>
                                        <p:tgtEl>
                                          <p:spTgt spid="7"/>
                                        </p:tgtEl>
                                        <p:attrNameLst>
                                          <p:attrName>style.rotation</p:attrName>
                                        </p:attrNameLst>
                                      </p:cBhvr>
                                      <p:tavLst>
                                        <p:tav tm="0">
                                          <p:val>
                                            <p:fltVal val="90"/>
                                          </p:val>
                                        </p:tav>
                                        <p:tav tm="100000">
                                          <p:val>
                                            <p:fltVal val="0"/>
                                          </p:val>
                                        </p:tav>
                                      </p:tavLst>
                                    </p:anim>
                                    <p:animEffect transition="in" filter="fade">
                                      <p:cBhvr>
                                        <p:cTn id="10" dur="3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657802" y="534804"/>
            <a:ext cx="2308077" cy="469373"/>
          </a:xfrm>
          <a:prstGeom prst="rect">
            <a:avLst/>
          </a:prstGeom>
        </p:spPr>
        <p:txBody>
          <a:bodyPr vert="horz" wrap="square" lIns="0" tIns="7316" rIns="0" bIns="0" rtlCol="0">
            <a:spAutoFit/>
          </a:bodyPr>
          <a:lstStyle/>
          <a:p>
            <a:pPr marL="7701">
              <a:spcBef>
                <a:spcPts val="58"/>
              </a:spcBef>
            </a:pPr>
            <a:r>
              <a:rPr sz="3002" b="1" u="sng" spc="-382" dirty="0">
                <a:solidFill>
                  <a:srgbClr val="335B74"/>
                </a:solidFill>
                <a:uFill>
                  <a:solidFill>
                    <a:srgbClr val="335B74"/>
                  </a:solidFill>
                </a:uFill>
                <a:latin typeface="Verdana"/>
                <a:cs typeface="Verdana"/>
              </a:rPr>
              <a:t>NCGWG.ORG</a:t>
            </a:r>
            <a:endParaRPr sz="3002">
              <a:latin typeface="Verdana"/>
              <a:cs typeface="Verdana"/>
            </a:endParaRPr>
          </a:p>
        </p:txBody>
      </p:sp>
      <p:grpSp>
        <p:nvGrpSpPr>
          <p:cNvPr id="3" name="object 3"/>
          <p:cNvGrpSpPr/>
          <p:nvPr/>
        </p:nvGrpSpPr>
        <p:grpSpPr>
          <a:xfrm>
            <a:off x="428" y="0"/>
            <a:ext cx="12189989" cy="6857615"/>
            <a:chOff x="0" y="0"/>
            <a:chExt cx="20102195" cy="11308715"/>
          </a:xfrm>
        </p:grpSpPr>
        <p:pic>
          <p:nvPicPr>
            <p:cNvPr id="4" name="object 4"/>
            <p:cNvPicPr/>
            <p:nvPr/>
          </p:nvPicPr>
          <p:blipFill>
            <a:blip r:embed="rId2" cstate="print"/>
            <a:stretch>
              <a:fillRect/>
            </a:stretch>
          </p:blipFill>
          <p:spPr>
            <a:xfrm>
              <a:off x="9423796" y="0"/>
              <a:ext cx="10677790" cy="11308555"/>
            </a:xfrm>
            <a:prstGeom prst="rect">
              <a:avLst/>
            </a:prstGeom>
          </p:spPr>
        </p:pic>
        <p:pic>
          <p:nvPicPr>
            <p:cNvPr id="5" name="object 5"/>
            <p:cNvPicPr/>
            <p:nvPr/>
          </p:nvPicPr>
          <p:blipFill>
            <a:blip r:embed="rId3" cstate="print"/>
            <a:stretch>
              <a:fillRect/>
            </a:stretch>
          </p:blipFill>
          <p:spPr>
            <a:xfrm>
              <a:off x="0" y="2497305"/>
              <a:ext cx="12033947" cy="6769095"/>
            </a:xfrm>
            <a:prstGeom prst="rect">
              <a:avLst/>
            </a:prstGeom>
          </p:spPr>
        </p:pic>
      </p:grpSp>
      <p:sp>
        <p:nvSpPr>
          <p:cNvPr id="7" name="object 7"/>
          <p:cNvSpPr txBox="1">
            <a:spLocks noGrp="1"/>
          </p:cNvSpPr>
          <p:nvPr>
            <p:ph type="title"/>
          </p:nvPr>
        </p:nvSpPr>
        <p:spPr>
          <a:xfrm>
            <a:off x="352532" y="219358"/>
            <a:ext cx="2308077" cy="469373"/>
          </a:xfrm>
          <a:prstGeom prst="rect">
            <a:avLst/>
          </a:prstGeom>
        </p:spPr>
        <p:txBody>
          <a:bodyPr vert="horz" wrap="square" lIns="0" tIns="7316" rIns="0" bIns="0" rtlCol="0" anchor="t">
            <a:spAutoFit/>
          </a:bodyPr>
          <a:lstStyle/>
          <a:p>
            <a:pPr marL="7701">
              <a:lnSpc>
                <a:spcPct val="100000"/>
              </a:lnSpc>
              <a:spcBef>
                <a:spcPts val="58"/>
              </a:spcBef>
            </a:pPr>
            <a:r>
              <a:rPr sz="3002" u="sng" spc="-382" dirty="0">
                <a:solidFill>
                  <a:srgbClr val="335B74"/>
                </a:solidFill>
                <a:uFill>
                  <a:solidFill>
                    <a:srgbClr val="335B74"/>
                  </a:solidFill>
                </a:uFill>
                <a:latin typeface="Verdana"/>
                <a:cs typeface="Verdana"/>
              </a:rPr>
              <a:t>NCGWG.ORG</a:t>
            </a:r>
            <a:endParaRPr sz="3002">
              <a:latin typeface="Verdana"/>
              <a:cs typeface="Verdan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28A4A-10D2-4667-935C-AC2702544796}"/>
              </a:ext>
            </a:extLst>
          </p:cNvPr>
          <p:cNvSpPr>
            <a:spLocks noGrp="1"/>
          </p:cNvSpPr>
          <p:nvPr>
            <p:ph type="title"/>
          </p:nvPr>
        </p:nvSpPr>
        <p:spPr>
          <a:xfrm>
            <a:off x="234532" y="104239"/>
            <a:ext cx="11260783" cy="1049235"/>
          </a:xfrm>
        </p:spPr>
        <p:txBody>
          <a:bodyPr>
            <a:normAutofit fontScale="90000"/>
          </a:bodyPr>
          <a:lstStyle/>
          <a:p>
            <a:pPr algn="ctr"/>
            <a:r>
              <a:rPr lang="en-US" sz="4400" dirty="0">
                <a:latin typeface="Georgia" panose="02040502050405020303" pitchFamily="18" charset="0"/>
              </a:rPr>
              <a:t>The North Carolina Governors Working Group </a:t>
            </a:r>
          </a:p>
        </p:txBody>
      </p:sp>
      <p:sp>
        <p:nvSpPr>
          <p:cNvPr id="4" name="Content Placeholder 3">
            <a:extLst>
              <a:ext uri="{FF2B5EF4-FFF2-40B4-BE49-F238E27FC236}">
                <a16:creationId xmlns:a16="http://schemas.microsoft.com/office/drawing/2014/main" id="{37B40A82-34B3-4CD8-B4E7-FC8695BFF758}"/>
              </a:ext>
            </a:extLst>
          </p:cNvPr>
          <p:cNvSpPr txBox="1">
            <a:spLocks noGrp="1"/>
          </p:cNvSpPr>
          <p:nvPr>
            <p:ph idx="1"/>
          </p:nvPr>
        </p:nvSpPr>
        <p:spPr>
          <a:xfrm>
            <a:off x="1066800" y="1153474"/>
            <a:ext cx="10058400" cy="3736600"/>
          </a:xfrm>
          <a:prstGeom prst="rect">
            <a:avLst/>
          </a:prstGeom>
          <a:noFill/>
        </p:spPr>
        <p:txBody>
          <a:bodyPr wrap="square" lIns="91440" tIns="45720" rIns="91440" bIns="45720" rtlCol="0" anchor="t">
            <a:spAutoFit/>
          </a:bodyPr>
          <a:lstStyle/>
          <a:p>
            <a:pPr>
              <a:defRPr/>
            </a:pPr>
            <a:r>
              <a:rPr lang="en-US" sz="2400" dirty="0">
                <a:solidFill>
                  <a:schemeClr val="accent6">
                    <a:lumMod val="75000"/>
                  </a:schemeClr>
                </a:solidFill>
                <a:latin typeface="Garamond" panose="02020404030301010803" pitchFamily="18" charset="0"/>
                <a:ea typeface="National Book" panose="02000503000000020004" pitchFamily="50" charset="0"/>
                <a:cs typeface="Open Sans"/>
              </a:rPr>
              <a:t>is an</a:t>
            </a:r>
            <a:r>
              <a:rPr kumimoji="0" lang="en-US" b="0" i="0" u="none" strike="noStrike" kern="1200" cap="none" spc="0" normalizeH="0" baseline="0" noProof="0" dirty="0">
                <a:ln>
                  <a:noFill/>
                </a:ln>
                <a:solidFill>
                  <a:schemeClr val="accent6">
                    <a:lumMod val="75000"/>
                  </a:schemeClr>
                </a:solidFill>
                <a:effectLst/>
                <a:uLnTx/>
                <a:uFillTx/>
                <a:latin typeface="Garamond" panose="02020404030301010803" pitchFamily="18" charset="0"/>
                <a:ea typeface="National Book" panose="02000503000000020004" pitchFamily="50" charset="0"/>
                <a:cs typeface="Open Sans"/>
              </a:rPr>
              <a:t> initiative to provide a seamless network of </a:t>
            </a:r>
            <a:r>
              <a:rPr kumimoji="0" lang="en-US" b="0" i="0" u="none" kern="1200" cap="none" spc="0" normalizeH="0" baseline="0" noProof="0" dirty="0">
                <a:ln>
                  <a:noFill/>
                </a:ln>
                <a:solidFill>
                  <a:schemeClr val="accent6">
                    <a:lumMod val="75000"/>
                  </a:schemeClr>
                </a:solidFill>
                <a:effectLst/>
                <a:uLnTx/>
                <a:uFillTx/>
                <a:latin typeface="Garamond" panose="02020404030301010803" pitchFamily="18" charset="0"/>
                <a:ea typeface="National Book" panose="02000503000000020004" pitchFamily="50" charset="0"/>
                <a:cs typeface="Open Sans"/>
              </a:rPr>
              <a:t>resources for service members, veterans, and</a:t>
            </a:r>
            <a:r>
              <a:rPr kumimoji="0" lang="en-US" b="0" i="0" u="none" strike="noStrike" kern="1200" cap="none" spc="0" normalizeH="0" baseline="0" noProof="0" dirty="0">
                <a:ln>
                  <a:noFill/>
                </a:ln>
                <a:solidFill>
                  <a:schemeClr val="accent6">
                    <a:lumMod val="75000"/>
                  </a:schemeClr>
                </a:solidFill>
                <a:effectLst/>
                <a:uLnTx/>
                <a:uFillTx/>
                <a:latin typeface="Garamond" panose="02020404030301010803" pitchFamily="18" charset="0"/>
                <a:ea typeface="National Book" panose="02000503000000020004" pitchFamily="50" charset="0"/>
                <a:cs typeface="Open Sans"/>
              </a:rPr>
              <a:t> their families(SMVF) across North </a:t>
            </a:r>
            <a:r>
              <a:rPr lang="en-US" sz="2400" dirty="0">
                <a:solidFill>
                  <a:schemeClr val="accent6">
                    <a:lumMod val="75000"/>
                  </a:schemeClr>
                </a:solidFill>
                <a:latin typeface="Garamond" panose="02020404030301010803" pitchFamily="18" charset="0"/>
                <a:ea typeface="National Book" panose="02000503000000020004" pitchFamily="50" charset="0"/>
                <a:cs typeface="Open Sans"/>
              </a:rPr>
              <a:t>Carolina by </a:t>
            </a:r>
            <a:r>
              <a:rPr kumimoji="0" lang="en-US" b="0" i="0" u="none" strike="noStrike" kern="1200" cap="none" spc="0" normalizeH="0" baseline="0" noProof="0" dirty="0">
                <a:ln>
                  <a:noFill/>
                </a:ln>
                <a:solidFill>
                  <a:schemeClr val="accent6">
                    <a:lumMod val="75000"/>
                  </a:schemeClr>
                </a:solidFill>
                <a:effectLst/>
                <a:uLnTx/>
                <a:uFillTx/>
                <a:latin typeface="Garamond" panose="02020404030301010803" pitchFamily="18" charset="0"/>
                <a:ea typeface="National Book" panose="02000503000000020004" pitchFamily="50" charset="0"/>
                <a:cs typeface="Open Sans"/>
              </a:rPr>
              <a:t>convening leading providers, government leaders, policy makers, and veteran organization leaders, on a Monthly/Quarterly/Annual basis</a:t>
            </a:r>
            <a:r>
              <a:rPr lang="en-US" sz="2400" dirty="0">
                <a:solidFill>
                  <a:schemeClr val="accent6">
                    <a:lumMod val="75000"/>
                  </a:schemeClr>
                </a:solidFill>
                <a:latin typeface="Garamond" panose="02020404030301010803" pitchFamily="18" charset="0"/>
                <a:ea typeface="National Book" panose="02000503000000020004" pitchFamily="50" charset="0"/>
                <a:cs typeface="Open Sans"/>
              </a:rPr>
              <a:t> to</a:t>
            </a:r>
            <a:r>
              <a:rPr kumimoji="0" lang="en-US" b="0" i="0" u="none" strike="noStrike" kern="1200" cap="none" spc="0" normalizeH="0" baseline="0" noProof="0" dirty="0">
                <a:ln>
                  <a:noFill/>
                </a:ln>
                <a:solidFill>
                  <a:schemeClr val="accent6">
                    <a:lumMod val="75000"/>
                  </a:schemeClr>
                </a:solidFill>
                <a:effectLst/>
                <a:uLnTx/>
                <a:uFillTx/>
                <a:latin typeface="Garamond" panose="02020404030301010803" pitchFamily="18" charset="0"/>
                <a:ea typeface="National Book" panose="02000503000000020004" pitchFamily="50" charset="0"/>
                <a:cs typeface="Open Sans"/>
              </a:rPr>
              <a:t>:</a:t>
            </a:r>
            <a:r>
              <a:rPr lang="en-US" sz="2400" dirty="0">
                <a:solidFill>
                  <a:schemeClr val="accent6">
                    <a:lumMod val="75000"/>
                  </a:schemeClr>
                </a:solidFill>
                <a:latin typeface="Garamond" panose="02020404030301010803" pitchFamily="18" charset="0"/>
                <a:ea typeface="National Book" panose="02000503000000020004" pitchFamily="50" charset="0"/>
                <a:cs typeface="Open Sans"/>
              </a:rPr>
              <a:t> </a:t>
            </a:r>
            <a:endParaRPr kumimoji="0" lang="en-US" b="0" i="0" u="none" strike="noStrike" kern="1200" cap="none" spc="0" normalizeH="0" baseline="0" noProof="0" dirty="0">
              <a:ln>
                <a:noFill/>
              </a:ln>
              <a:solidFill>
                <a:schemeClr val="accent6">
                  <a:lumMod val="75000"/>
                </a:schemeClr>
              </a:solidFill>
              <a:effectLst/>
              <a:uLnTx/>
              <a:uFillTx/>
              <a:latin typeface="Garamond" panose="02020404030301010803" pitchFamily="18" charset="0"/>
              <a:ea typeface="National Book" panose="02000503000000020004" pitchFamily="50" charset="0"/>
              <a:cs typeface="Open Sans" panose="020B0606030504020204" pitchFamily="34" charset="0"/>
            </a:endParaRPr>
          </a:p>
          <a:p>
            <a:pPr marL="285750" indent="-285750">
              <a:buFont typeface="Arial" panose="020B0604020202020204" pitchFamily="34" charset="0"/>
              <a:buChar char="•"/>
              <a:defRPr/>
            </a:pPr>
            <a:r>
              <a:rPr kumimoji="0" lang="en-US" b="0" i="0" u="none" strike="noStrike" kern="1200" cap="none" spc="0" normalizeH="0" baseline="0" noProof="0" dirty="0">
                <a:ln>
                  <a:noFill/>
                </a:ln>
                <a:solidFill>
                  <a:schemeClr val="accent6">
                    <a:lumMod val="75000"/>
                  </a:schemeClr>
                </a:solidFill>
                <a:effectLst/>
                <a:uLnTx/>
                <a:uFillTx/>
                <a:latin typeface="Garamond" panose="02020404030301010803" pitchFamily="18" charset="0"/>
                <a:ea typeface="National Book" panose="02000503000000020004" pitchFamily="50" charset="0"/>
                <a:cs typeface="Open Sans"/>
              </a:rPr>
              <a:t>Map the trends, driving forces, and emerging issues impacting SMVF stability and quality of life while advocating for service along a continuum of facilitated and intentional intervention that could move them towards successful outcomes. </a:t>
            </a:r>
            <a:endParaRPr lang="en-US" sz="2400" dirty="0">
              <a:solidFill>
                <a:schemeClr val="accent6">
                  <a:lumMod val="75000"/>
                </a:schemeClr>
              </a:solidFill>
              <a:latin typeface="Garamond" panose="02020404030301010803" pitchFamily="18" charset="0"/>
              <a:ea typeface="National Book" panose="02000503000000020004" pitchFamily="50" charset="0"/>
              <a:cs typeface="Open Sans"/>
            </a:endParaRPr>
          </a:p>
          <a:p>
            <a:pPr marL="285750" indent="-285750">
              <a:buFont typeface="Arial" panose="020B0604020202020204" pitchFamily="34" charset="0"/>
              <a:buChar char="•"/>
              <a:defRPr/>
            </a:pPr>
            <a:r>
              <a:rPr kumimoji="0" lang="en-US" b="0" i="0" u="none" strike="noStrike" kern="1200" cap="none" spc="0" normalizeH="0" baseline="0" noProof="0" dirty="0">
                <a:ln>
                  <a:noFill/>
                </a:ln>
                <a:solidFill>
                  <a:schemeClr val="accent6">
                    <a:lumMod val="75000"/>
                  </a:schemeClr>
                </a:solidFill>
                <a:effectLst/>
                <a:uLnTx/>
                <a:uFillTx/>
                <a:latin typeface="Garamond" panose="02020404030301010803" pitchFamily="18" charset="0"/>
                <a:ea typeface="National Book" panose="02000503000000020004" pitchFamily="50" charset="0"/>
                <a:cs typeface="Open Sans"/>
              </a:rPr>
              <a:t>Develop strategies to help VSOs, state and federal agencies, and other key partners work in more collective, coordinated ways to successfully prepare for the future needs of </a:t>
            </a:r>
            <a:r>
              <a:rPr lang="en-US" sz="2400" dirty="0">
                <a:solidFill>
                  <a:schemeClr val="accent6">
                    <a:lumMod val="75000"/>
                  </a:schemeClr>
                </a:solidFill>
                <a:latin typeface="Garamond" panose="02020404030301010803" pitchFamily="18" charset="0"/>
                <a:ea typeface="National Book" panose="02000503000000020004" pitchFamily="50" charset="0"/>
                <a:cs typeface="Open Sans"/>
              </a:rPr>
              <a:t>SMVF.</a:t>
            </a:r>
          </a:p>
          <a:p>
            <a:pPr marL="285750" indent="-285750">
              <a:buFont typeface="Arial" panose="020B0604020202020204" pitchFamily="34" charset="0"/>
              <a:buChar char="•"/>
              <a:defRPr/>
            </a:pPr>
            <a:r>
              <a:rPr kumimoji="0" lang="en-US" b="0" i="0" u="none" strike="noStrike" kern="1200" cap="none" spc="0" normalizeH="0" baseline="0" noProof="0" dirty="0">
                <a:ln>
                  <a:noFill/>
                </a:ln>
                <a:solidFill>
                  <a:schemeClr val="accent6">
                    <a:lumMod val="75000"/>
                  </a:schemeClr>
                </a:solidFill>
                <a:effectLst/>
                <a:uLnTx/>
                <a:uFillTx/>
                <a:latin typeface="Garamond" panose="02020404030301010803" pitchFamily="18" charset="0"/>
                <a:ea typeface="National Book" panose="02000503000000020004" pitchFamily="50" charset="0"/>
                <a:cs typeface="Open Sans"/>
              </a:rPr>
              <a:t>Advance the Statewide</a:t>
            </a:r>
            <a:r>
              <a:rPr lang="en-US" sz="2400" dirty="0">
                <a:solidFill>
                  <a:schemeClr val="accent6">
                    <a:lumMod val="75000"/>
                  </a:schemeClr>
                </a:solidFill>
                <a:latin typeface="Garamond" panose="02020404030301010803" pitchFamily="18" charset="0"/>
                <a:ea typeface="National Book" panose="02000503000000020004" pitchFamily="50" charset="0"/>
                <a:cs typeface="Open Sans"/>
              </a:rPr>
              <a:t> </a:t>
            </a:r>
            <a:r>
              <a:rPr kumimoji="0" lang="en-US" b="0" i="0" u="none" strike="noStrike" kern="1200" cap="none" spc="0" normalizeH="0" baseline="0" noProof="0" dirty="0">
                <a:ln>
                  <a:noFill/>
                </a:ln>
                <a:solidFill>
                  <a:schemeClr val="accent6">
                    <a:lumMod val="75000"/>
                  </a:schemeClr>
                </a:solidFill>
                <a:effectLst/>
                <a:uLnTx/>
                <a:uFillTx/>
                <a:latin typeface="Garamond" panose="02020404030301010803" pitchFamily="18" charset="0"/>
                <a:ea typeface="National Book" panose="02000503000000020004" pitchFamily="50" charset="0"/>
                <a:cs typeface="Open Sans"/>
              </a:rPr>
              <a:t>network as a working model for integrating services for our state’s SMVF across organizations, platforms, and regions. </a:t>
            </a:r>
            <a:r>
              <a:rPr lang="en-US" sz="2400" dirty="0">
                <a:solidFill>
                  <a:schemeClr val="accent6">
                    <a:lumMod val="75000"/>
                  </a:schemeClr>
                </a:solidFill>
                <a:latin typeface="Garamond" panose="02020404030301010803" pitchFamily="18" charset="0"/>
                <a:ea typeface="National Book" panose="02000503000000020004" pitchFamily="50" charset="0"/>
                <a:cs typeface="Open Sans"/>
              </a:rPr>
              <a:t> </a:t>
            </a:r>
            <a:endParaRPr lang="en-US" b="0" i="0" u="none" strike="noStrike" kern="1200" cap="none" spc="0" normalizeH="0" baseline="0" noProof="0" dirty="0">
              <a:ln>
                <a:noFill/>
              </a:ln>
              <a:solidFill>
                <a:schemeClr val="accent6">
                  <a:lumMod val="75000"/>
                </a:schemeClr>
              </a:solidFill>
              <a:effectLst/>
              <a:uLnTx/>
              <a:uFillTx/>
              <a:latin typeface="Garamond" panose="02020404030301010803" pitchFamily="18" charset="0"/>
              <a:ea typeface="National Book" panose="02000503000000020004" pitchFamily="50" charset="0"/>
              <a:cs typeface="Open Sans" panose="020B0606030504020204" pitchFamily="34" charset="0"/>
            </a:endParaRPr>
          </a:p>
        </p:txBody>
      </p:sp>
    </p:spTree>
    <p:extLst>
      <p:ext uri="{BB962C8B-B14F-4D97-AF65-F5344CB8AC3E}">
        <p14:creationId xmlns:p14="http://schemas.microsoft.com/office/powerpoint/2010/main" val="4148157226"/>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EDB5C-7B89-4305-A384-1EF42AFF2BC3}"/>
              </a:ext>
            </a:extLst>
          </p:cNvPr>
          <p:cNvSpPr>
            <a:spLocks noGrp="1"/>
          </p:cNvSpPr>
          <p:nvPr>
            <p:ph type="title"/>
          </p:nvPr>
        </p:nvSpPr>
        <p:spPr/>
        <p:txBody>
          <a:bodyPr/>
          <a:lstStyle/>
          <a:p>
            <a:pPr algn="ctr"/>
            <a:r>
              <a:rPr lang="en-US" dirty="0">
                <a:solidFill>
                  <a:schemeClr val="accent6">
                    <a:lumMod val="75000"/>
                  </a:schemeClr>
                </a:solidFill>
              </a:rPr>
              <a:t>Background &amp; Operation</a:t>
            </a:r>
          </a:p>
        </p:txBody>
      </p:sp>
      <p:grpSp>
        <p:nvGrpSpPr>
          <p:cNvPr id="8" name="Group 7">
            <a:extLst>
              <a:ext uri="{FF2B5EF4-FFF2-40B4-BE49-F238E27FC236}">
                <a16:creationId xmlns:a16="http://schemas.microsoft.com/office/drawing/2014/main" id="{B154ED89-EABB-4B57-87FE-3AAF5992FD67}"/>
              </a:ext>
            </a:extLst>
          </p:cNvPr>
          <p:cNvGrpSpPr/>
          <p:nvPr/>
        </p:nvGrpSpPr>
        <p:grpSpPr>
          <a:xfrm>
            <a:off x="1266687" y="1812633"/>
            <a:ext cx="9762097" cy="3542586"/>
            <a:chOff x="1825241" y="2600691"/>
            <a:chExt cx="9058361" cy="3542586"/>
          </a:xfrm>
        </p:grpSpPr>
        <p:grpSp>
          <p:nvGrpSpPr>
            <p:cNvPr id="26" name="Group 25">
              <a:extLst>
                <a:ext uri="{FF2B5EF4-FFF2-40B4-BE49-F238E27FC236}">
                  <a16:creationId xmlns:a16="http://schemas.microsoft.com/office/drawing/2014/main" id="{FE64771F-8A6B-47A2-BD0D-53986483BC51}"/>
                </a:ext>
              </a:extLst>
            </p:cNvPr>
            <p:cNvGrpSpPr/>
            <p:nvPr/>
          </p:nvGrpSpPr>
          <p:grpSpPr>
            <a:xfrm>
              <a:off x="1825241" y="2600691"/>
              <a:ext cx="1362075" cy="1837730"/>
              <a:chOff x="1825241" y="2471737"/>
              <a:chExt cx="1362075" cy="1837730"/>
            </a:xfrm>
          </p:grpSpPr>
          <p:pic>
            <p:nvPicPr>
              <p:cNvPr id="6" name="Graphic 5" descr="Checklist with solid fill">
                <a:extLst>
                  <a:ext uri="{FF2B5EF4-FFF2-40B4-BE49-F238E27FC236}">
                    <a16:creationId xmlns:a16="http://schemas.microsoft.com/office/drawing/2014/main" id="{85265536-B4B2-4BD0-9611-22E79942103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49078" y="2471737"/>
                <a:ext cx="914400" cy="914400"/>
              </a:xfrm>
              <a:prstGeom prst="rect">
                <a:avLst/>
              </a:prstGeom>
            </p:spPr>
          </p:pic>
          <p:sp>
            <p:nvSpPr>
              <p:cNvPr id="17" name="TextBox 16">
                <a:extLst>
                  <a:ext uri="{FF2B5EF4-FFF2-40B4-BE49-F238E27FC236}">
                    <a16:creationId xmlns:a16="http://schemas.microsoft.com/office/drawing/2014/main" id="{78D231D0-6648-47E4-AADE-9A429CBF3930}"/>
                  </a:ext>
                </a:extLst>
              </p:cNvPr>
              <p:cNvSpPr txBox="1"/>
              <p:nvPr/>
            </p:nvSpPr>
            <p:spPr>
              <a:xfrm>
                <a:off x="1825241" y="3386137"/>
                <a:ext cx="1362075" cy="923330"/>
              </a:xfrm>
              <a:prstGeom prst="rect">
                <a:avLst/>
              </a:prstGeom>
              <a:noFill/>
            </p:spPr>
            <p:txBody>
              <a:bodyPr wrap="square" rtlCol="0">
                <a:spAutoFit/>
              </a:bodyPr>
              <a:lstStyle/>
              <a:p>
                <a:pPr algn="ctr"/>
                <a:r>
                  <a:rPr lang="en-US" dirty="0">
                    <a:solidFill>
                      <a:schemeClr val="accent6">
                        <a:lumMod val="75000"/>
                      </a:schemeClr>
                    </a:solidFill>
                  </a:rPr>
                  <a:t>A Common Agenda</a:t>
                </a:r>
              </a:p>
              <a:p>
                <a:pPr algn="ctr"/>
                <a:endParaRPr lang="en-US" dirty="0">
                  <a:solidFill>
                    <a:schemeClr val="accent6">
                      <a:lumMod val="75000"/>
                    </a:schemeClr>
                  </a:solidFill>
                </a:endParaRPr>
              </a:p>
            </p:txBody>
          </p:sp>
        </p:grpSp>
        <p:grpSp>
          <p:nvGrpSpPr>
            <p:cNvPr id="25" name="Group 24">
              <a:extLst>
                <a:ext uri="{FF2B5EF4-FFF2-40B4-BE49-F238E27FC236}">
                  <a16:creationId xmlns:a16="http://schemas.microsoft.com/office/drawing/2014/main" id="{D5A1726E-7A66-48EA-9317-2AC39AAA2748}"/>
                </a:ext>
              </a:extLst>
            </p:cNvPr>
            <p:cNvGrpSpPr/>
            <p:nvPr/>
          </p:nvGrpSpPr>
          <p:grpSpPr>
            <a:xfrm>
              <a:off x="3406139" y="2600691"/>
              <a:ext cx="1756213" cy="1732108"/>
              <a:chOff x="3461497" y="2471737"/>
              <a:chExt cx="1756213" cy="1732108"/>
            </a:xfrm>
          </p:grpSpPr>
          <p:pic>
            <p:nvPicPr>
              <p:cNvPr id="10" name="Graphic 9" descr="Gauge with solid fill">
                <a:extLst>
                  <a:ext uri="{FF2B5EF4-FFF2-40B4-BE49-F238E27FC236}">
                    <a16:creationId xmlns:a16="http://schemas.microsoft.com/office/drawing/2014/main" id="{BC6DBCCB-CA60-441C-9403-1FB2A28FB73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903759" y="2471737"/>
                <a:ext cx="914400" cy="914400"/>
              </a:xfrm>
              <a:prstGeom prst="rect">
                <a:avLst/>
              </a:prstGeom>
            </p:spPr>
          </p:pic>
          <p:sp>
            <p:nvSpPr>
              <p:cNvPr id="18" name="TextBox 17">
                <a:extLst>
                  <a:ext uri="{FF2B5EF4-FFF2-40B4-BE49-F238E27FC236}">
                    <a16:creationId xmlns:a16="http://schemas.microsoft.com/office/drawing/2014/main" id="{2217BFA9-40F8-4E23-96C6-5530412DC32E}"/>
                  </a:ext>
                </a:extLst>
              </p:cNvPr>
              <p:cNvSpPr txBox="1"/>
              <p:nvPr/>
            </p:nvSpPr>
            <p:spPr>
              <a:xfrm>
                <a:off x="3461497" y="3280515"/>
                <a:ext cx="1756213" cy="923330"/>
              </a:xfrm>
              <a:prstGeom prst="rect">
                <a:avLst/>
              </a:prstGeom>
              <a:noFill/>
            </p:spPr>
            <p:txBody>
              <a:bodyPr wrap="square" rtlCol="0">
                <a:spAutoFit/>
              </a:bodyPr>
              <a:lstStyle/>
              <a:p>
                <a:pPr algn="ctr"/>
                <a:r>
                  <a:rPr lang="en-US" dirty="0">
                    <a:solidFill>
                      <a:schemeClr val="accent6">
                        <a:lumMod val="75000"/>
                      </a:schemeClr>
                    </a:solidFill>
                  </a:rPr>
                  <a:t>Shared Measurement</a:t>
                </a:r>
              </a:p>
              <a:p>
                <a:pPr algn="ctr"/>
                <a:endParaRPr lang="en-US" dirty="0">
                  <a:solidFill>
                    <a:schemeClr val="accent6">
                      <a:lumMod val="75000"/>
                    </a:schemeClr>
                  </a:solidFill>
                </a:endParaRPr>
              </a:p>
            </p:txBody>
          </p:sp>
        </p:grpSp>
        <p:grpSp>
          <p:nvGrpSpPr>
            <p:cNvPr id="24" name="Group 23">
              <a:extLst>
                <a:ext uri="{FF2B5EF4-FFF2-40B4-BE49-F238E27FC236}">
                  <a16:creationId xmlns:a16="http://schemas.microsoft.com/office/drawing/2014/main" id="{65DAC838-AEEB-46D0-AB64-0F1459781E9D}"/>
                </a:ext>
              </a:extLst>
            </p:cNvPr>
            <p:cNvGrpSpPr/>
            <p:nvPr/>
          </p:nvGrpSpPr>
          <p:grpSpPr>
            <a:xfrm>
              <a:off x="5423886" y="2600691"/>
              <a:ext cx="1362075" cy="2114729"/>
              <a:chOff x="5535805" y="2471737"/>
              <a:chExt cx="1362075" cy="2114729"/>
            </a:xfrm>
          </p:grpSpPr>
          <p:pic>
            <p:nvPicPr>
              <p:cNvPr id="12" name="Graphic 11" descr="Gears with solid fill">
                <a:extLst>
                  <a:ext uri="{FF2B5EF4-FFF2-40B4-BE49-F238E27FC236}">
                    <a16:creationId xmlns:a16="http://schemas.microsoft.com/office/drawing/2014/main" id="{9AC6600A-79E2-4C71-BEEE-5B8B07B377D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5759643" y="2471737"/>
                <a:ext cx="914400" cy="914400"/>
              </a:xfrm>
              <a:prstGeom prst="rect">
                <a:avLst/>
              </a:prstGeom>
            </p:spPr>
          </p:pic>
          <p:sp>
            <p:nvSpPr>
              <p:cNvPr id="19" name="TextBox 18">
                <a:extLst>
                  <a:ext uri="{FF2B5EF4-FFF2-40B4-BE49-F238E27FC236}">
                    <a16:creationId xmlns:a16="http://schemas.microsoft.com/office/drawing/2014/main" id="{2A8D3DCB-2072-4C53-AFD6-D56A97EE274D}"/>
                  </a:ext>
                </a:extLst>
              </p:cNvPr>
              <p:cNvSpPr txBox="1"/>
              <p:nvPr/>
            </p:nvSpPr>
            <p:spPr>
              <a:xfrm>
                <a:off x="5535805" y="3386137"/>
                <a:ext cx="1362075" cy="1200329"/>
              </a:xfrm>
              <a:prstGeom prst="rect">
                <a:avLst/>
              </a:prstGeom>
              <a:noFill/>
            </p:spPr>
            <p:txBody>
              <a:bodyPr wrap="square" rtlCol="0">
                <a:spAutoFit/>
              </a:bodyPr>
              <a:lstStyle/>
              <a:p>
                <a:pPr algn="ctr"/>
                <a:r>
                  <a:rPr lang="en-US" dirty="0">
                    <a:solidFill>
                      <a:schemeClr val="accent6">
                        <a:lumMod val="75000"/>
                      </a:schemeClr>
                    </a:solidFill>
                  </a:rPr>
                  <a:t>Mutually Reinforcing Activities</a:t>
                </a:r>
              </a:p>
              <a:p>
                <a:pPr algn="ctr"/>
                <a:endParaRPr lang="en-US" dirty="0">
                  <a:solidFill>
                    <a:schemeClr val="accent6">
                      <a:lumMod val="75000"/>
                    </a:schemeClr>
                  </a:solidFill>
                </a:endParaRPr>
              </a:p>
            </p:txBody>
          </p:sp>
        </p:grpSp>
        <p:grpSp>
          <p:nvGrpSpPr>
            <p:cNvPr id="23" name="Group 22">
              <a:extLst>
                <a:ext uri="{FF2B5EF4-FFF2-40B4-BE49-F238E27FC236}">
                  <a16:creationId xmlns:a16="http://schemas.microsoft.com/office/drawing/2014/main" id="{B6C6A60A-D218-4D30-A9C3-F7D8C3F9F129}"/>
                </a:ext>
              </a:extLst>
            </p:cNvPr>
            <p:cNvGrpSpPr/>
            <p:nvPr/>
          </p:nvGrpSpPr>
          <p:grpSpPr>
            <a:xfrm>
              <a:off x="7149246" y="2600691"/>
              <a:ext cx="1929240" cy="1837730"/>
              <a:chOff x="7205208" y="2471737"/>
              <a:chExt cx="1929240" cy="1837730"/>
            </a:xfrm>
          </p:grpSpPr>
          <p:pic>
            <p:nvPicPr>
              <p:cNvPr id="14" name="Graphic 13" descr="Cell Tower with solid fill">
                <a:extLst>
                  <a:ext uri="{FF2B5EF4-FFF2-40B4-BE49-F238E27FC236}">
                    <a16:creationId xmlns:a16="http://schemas.microsoft.com/office/drawing/2014/main" id="{BA9B8C13-16E3-4B27-85EC-F660B06DEB7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615527" y="2471737"/>
                <a:ext cx="914400" cy="914400"/>
              </a:xfrm>
              <a:prstGeom prst="rect">
                <a:avLst/>
              </a:prstGeom>
            </p:spPr>
          </p:pic>
          <p:sp>
            <p:nvSpPr>
              <p:cNvPr id="20" name="TextBox 19">
                <a:extLst>
                  <a:ext uri="{FF2B5EF4-FFF2-40B4-BE49-F238E27FC236}">
                    <a16:creationId xmlns:a16="http://schemas.microsoft.com/office/drawing/2014/main" id="{00E6CDA9-1A40-4672-97CD-F12EE7B3026D}"/>
                  </a:ext>
                </a:extLst>
              </p:cNvPr>
              <p:cNvSpPr txBox="1"/>
              <p:nvPr/>
            </p:nvSpPr>
            <p:spPr>
              <a:xfrm>
                <a:off x="7205208" y="3386137"/>
                <a:ext cx="1929240" cy="923330"/>
              </a:xfrm>
              <a:prstGeom prst="rect">
                <a:avLst/>
              </a:prstGeom>
              <a:noFill/>
            </p:spPr>
            <p:txBody>
              <a:bodyPr wrap="square" rtlCol="0">
                <a:spAutoFit/>
              </a:bodyPr>
              <a:lstStyle/>
              <a:p>
                <a:pPr algn="ctr"/>
                <a:r>
                  <a:rPr lang="en-US" dirty="0">
                    <a:solidFill>
                      <a:schemeClr val="accent6">
                        <a:lumMod val="75000"/>
                      </a:schemeClr>
                    </a:solidFill>
                  </a:rPr>
                  <a:t>Continuous communication </a:t>
                </a:r>
              </a:p>
              <a:p>
                <a:pPr algn="ctr"/>
                <a:endParaRPr lang="en-US" dirty="0">
                  <a:solidFill>
                    <a:schemeClr val="accent6">
                      <a:lumMod val="75000"/>
                    </a:schemeClr>
                  </a:solidFill>
                </a:endParaRPr>
              </a:p>
            </p:txBody>
          </p:sp>
        </p:grpSp>
        <p:grpSp>
          <p:nvGrpSpPr>
            <p:cNvPr id="22" name="Group 21">
              <a:extLst>
                <a:ext uri="{FF2B5EF4-FFF2-40B4-BE49-F238E27FC236}">
                  <a16:creationId xmlns:a16="http://schemas.microsoft.com/office/drawing/2014/main" id="{66C78696-BB63-4E8E-88C1-71C464C54524}"/>
                </a:ext>
              </a:extLst>
            </p:cNvPr>
            <p:cNvGrpSpPr/>
            <p:nvPr/>
          </p:nvGrpSpPr>
          <p:grpSpPr>
            <a:xfrm>
              <a:off x="9247571" y="2600691"/>
              <a:ext cx="1636031" cy="3542586"/>
              <a:chOff x="9247571" y="2471737"/>
              <a:chExt cx="1636031" cy="3542586"/>
            </a:xfrm>
          </p:grpSpPr>
          <p:pic>
            <p:nvPicPr>
              <p:cNvPr id="16" name="Graphic 15" descr="Link with solid fill">
                <a:extLst>
                  <a:ext uri="{FF2B5EF4-FFF2-40B4-BE49-F238E27FC236}">
                    <a16:creationId xmlns:a16="http://schemas.microsoft.com/office/drawing/2014/main" id="{A85F8F0B-7C80-4EDE-A8C9-091367F3FF5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471409" y="2471737"/>
                <a:ext cx="914400" cy="914400"/>
              </a:xfrm>
              <a:prstGeom prst="rect">
                <a:avLst/>
              </a:prstGeom>
            </p:spPr>
          </p:pic>
          <p:sp>
            <p:nvSpPr>
              <p:cNvPr id="21" name="TextBox 20">
                <a:extLst>
                  <a:ext uri="{FF2B5EF4-FFF2-40B4-BE49-F238E27FC236}">
                    <a16:creationId xmlns:a16="http://schemas.microsoft.com/office/drawing/2014/main" id="{4C858F54-788F-4E8A-88ED-6A5AD173E719}"/>
                  </a:ext>
                </a:extLst>
              </p:cNvPr>
              <p:cNvSpPr txBox="1"/>
              <p:nvPr/>
            </p:nvSpPr>
            <p:spPr>
              <a:xfrm>
                <a:off x="9247571" y="3429000"/>
                <a:ext cx="1636031" cy="2585323"/>
              </a:xfrm>
              <a:prstGeom prst="rect">
                <a:avLst/>
              </a:prstGeom>
              <a:noFill/>
            </p:spPr>
            <p:txBody>
              <a:bodyPr wrap="square" rtlCol="0">
                <a:spAutoFit/>
              </a:bodyPr>
              <a:lstStyle/>
              <a:p>
                <a:pPr algn="ctr"/>
                <a:r>
                  <a:rPr lang="en-US" dirty="0">
                    <a:solidFill>
                      <a:schemeClr val="accent6">
                        <a:lumMod val="75000"/>
                      </a:schemeClr>
                    </a:solidFill>
                  </a:rPr>
                  <a:t>The identification and removal of barriers systemic to veteran health and wellness.  </a:t>
                </a:r>
              </a:p>
              <a:p>
                <a:pPr algn="ctr"/>
                <a:endParaRPr lang="en-US" dirty="0">
                  <a:solidFill>
                    <a:schemeClr val="accent6">
                      <a:lumMod val="75000"/>
                    </a:schemeClr>
                  </a:solidFill>
                </a:endParaRPr>
              </a:p>
            </p:txBody>
          </p:sp>
        </p:grpSp>
      </p:grpSp>
      <p:grpSp>
        <p:nvGrpSpPr>
          <p:cNvPr id="7" name="Group 6">
            <a:extLst>
              <a:ext uri="{FF2B5EF4-FFF2-40B4-BE49-F238E27FC236}">
                <a16:creationId xmlns:a16="http://schemas.microsoft.com/office/drawing/2014/main" id="{EE14168B-0C4C-4327-A6DE-20D3D78CAFF6}"/>
              </a:ext>
            </a:extLst>
          </p:cNvPr>
          <p:cNvGrpSpPr/>
          <p:nvPr/>
        </p:nvGrpSpPr>
        <p:grpSpPr>
          <a:xfrm>
            <a:off x="2310398" y="3429000"/>
            <a:ext cx="5922688" cy="2642410"/>
            <a:chOff x="587141" y="3878548"/>
            <a:chExt cx="5922688" cy="2642410"/>
          </a:xfrm>
        </p:grpSpPr>
        <p:pic>
          <p:nvPicPr>
            <p:cNvPr id="4" name="Picture 3" descr="Shape&#10;&#10;Description automatically generated with low confidence">
              <a:extLst>
                <a:ext uri="{FF2B5EF4-FFF2-40B4-BE49-F238E27FC236}">
                  <a16:creationId xmlns:a16="http://schemas.microsoft.com/office/drawing/2014/main" id="{C8695AE6-E6E1-46C1-81D6-048AB993C93E}"/>
                </a:ext>
              </a:extLst>
            </p:cNvPr>
            <p:cNvPicPr>
              <a:picLocks noChangeAspect="1"/>
            </p:cNvPicPr>
            <p:nvPr/>
          </p:nvPicPr>
          <p:blipFill rotWithShape="1">
            <a:blip r:embed="rId12">
              <a:duotone>
                <a:schemeClr val="accent3">
                  <a:shade val="45000"/>
                  <a:satMod val="135000"/>
                </a:schemeClr>
                <a:prstClr val="white"/>
              </a:duotone>
              <a:alphaModFix amt="50000"/>
              <a:extLst>
                <a:ext uri="{28A0092B-C50C-407E-A947-70E740481C1C}">
                  <a14:useLocalDpi xmlns:a14="http://schemas.microsoft.com/office/drawing/2010/main" val="0"/>
                </a:ext>
              </a:extLst>
            </a:blip>
            <a:srcRect l="17227" t="6838" r="17692" b="21880"/>
            <a:stretch/>
          </p:blipFill>
          <p:spPr>
            <a:xfrm>
              <a:off x="587141" y="5029105"/>
              <a:ext cx="1362074" cy="1491853"/>
            </a:xfrm>
            <a:prstGeom prst="rect">
              <a:avLst/>
            </a:prstGeom>
          </p:spPr>
        </p:pic>
        <p:pic>
          <p:nvPicPr>
            <p:cNvPr id="27" name="Picture 26" descr="Shape&#10;&#10;Description automatically generated with low confidence">
              <a:extLst>
                <a:ext uri="{FF2B5EF4-FFF2-40B4-BE49-F238E27FC236}">
                  <a16:creationId xmlns:a16="http://schemas.microsoft.com/office/drawing/2014/main" id="{45C27A46-11F3-4AC9-8C2F-7C178BAD89A8}"/>
                </a:ext>
              </a:extLst>
            </p:cNvPr>
            <p:cNvPicPr>
              <a:picLocks noChangeAspect="1"/>
            </p:cNvPicPr>
            <p:nvPr/>
          </p:nvPicPr>
          <p:blipFill rotWithShape="1">
            <a:blip r:embed="rId12">
              <a:duotone>
                <a:schemeClr val="accent3">
                  <a:shade val="45000"/>
                  <a:satMod val="135000"/>
                </a:schemeClr>
                <a:prstClr val="white"/>
              </a:duotone>
              <a:alphaModFix amt="50000"/>
              <a:extLst>
                <a:ext uri="{28A0092B-C50C-407E-A947-70E740481C1C}">
                  <a14:useLocalDpi xmlns:a14="http://schemas.microsoft.com/office/drawing/2010/main" val="0"/>
                </a:ext>
              </a:extLst>
            </a:blip>
            <a:srcRect l="17227" t="6838" r="17692" b="21880"/>
            <a:stretch/>
          </p:blipFill>
          <p:spPr>
            <a:xfrm>
              <a:off x="2259568" y="4407458"/>
              <a:ext cx="703910" cy="770979"/>
            </a:xfrm>
            <a:prstGeom prst="rect">
              <a:avLst/>
            </a:prstGeom>
          </p:spPr>
        </p:pic>
        <p:pic>
          <p:nvPicPr>
            <p:cNvPr id="28" name="Picture 27" descr="Shape&#10;&#10;Description automatically generated with low confidence">
              <a:extLst>
                <a:ext uri="{FF2B5EF4-FFF2-40B4-BE49-F238E27FC236}">
                  <a16:creationId xmlns:a16="http://schemas.microsoft.com/office/drawing/2014/main" id="{67F9067D-AAAC-4C7A-9741-68FBC216F1E8}"/>
                </a:ext>
              </a:extLst>
            </p:cNvPr>
            <p:cNvPicPr>
              <a:picLocks noChangeAspect="1"/>
            </p:cNvPicPr>
            <p:nvPr/>
          </p:nvPicPr>
          <p:blipFill rotWithShape="1">
            <a:blip r:embed="rId12">
              <a:duotone>
                <a:schemeClr val="accent3">
                  <a:shade val="45000"/>
                  <a:satMod val="135000"/>
                </a:schemeClr>
                <a:prstClr val="white"/>
              </a:duotone>
              <a:alphaModFix amt="50000"/>
              <a:extLst>
                <a:ext uri="{28A0092B-C50C-407E-A947-70E740481C1C}">
                  <a14:useLocalDpi xmlns:a14="http://schemas.microsoft.com/office/drawing/2010/main" val="0"/>
                </a:ext>
              </a:extLst>
            </a:blip>
            <a:srcRect l="17227" t="6838" r="17692" b="21880"/>
            <a:stretch/>
          </p:blipFill>
          <p:spPr>
            <a:xfrm>
              <a:off x="1022138" y="3878548"/>
              <a:ext cx="482899" cy="528910"/>
            </a:xfrm>
            <a:prstGeom prst="rect">
              <a:avLst/>
            </a:prstGeom>
          </p:spPr>
        </p:pic>
        <p:pic>
          <p:nvPicPr>
            <p:cNvPr id="29" name="Picture 28" descr="Shape&#10;&#10;Description automatically generated with low confidence">
              <a:extLst>
                <a:ext uri="{FF2B5EF4-FFF2-40B4-BE49-F238E27FC236}">
                  <a16:creationId xmlns:a16="http://schemas.microsoft.com/office/drawing/2014/main" id="{1438EDC3-7B98-44DB-9CF6-ACD9EC50DD23}"/>
                </a:ext>
              </a:extLst>
            </p:cNvPr>
            <p:cNvPicPr>
              <a:picLocks noChangeAspect="1"/>
            </p:cNvPicPr>
            <p:nvPr/>
          </p:nvPicPr>
          <p:blipFill rotWithShape="1">
            <a:blip r:embed="rId12">
              <a:duotone>
                <a:schemeClr val="accent3">
                  <a:shade val="45000"/>
                  <a:satMod val="135000"/>
                </a:schemeClr>
                <a:prstClr val="white"/>
              </a:duotone>
              <a:alphaModFix amt="50000"/>
              <a:extLst>
                <a:ext uri="{28A0092B-C50C-407E-A947-70E740481C1C}">
                  <a14:useLocalDpi xmlns:a14="http://schemas.microsoft.com/office/drawing/2010/main" val="0"/>
                </a:ext>
              </a:extLst>
            </a:blip>
            <a:srcRect l="17227" t="6838" r="17692" b="21880"/>
            <a:stretch/>
          </p:blipFill>
          <p:spPr>
            <a:xfrm>
              <a:off x="3952558" y="4215669"/>
              <a:ext cx="293777" cy="321769"/>
            </a:xfrm>
            <a:prstGeom prst="rect">
              <a:avLst/>
            </a:prstGeom>
          </p:spPr>
        </p:pic>
        <p:pic>
          <p:nvPicPr>
            <p:cNvPr id="30" name="Picture 29" descr="Shape&#10;&#10;Description automatically generated with low confidence">
              <a:extLst>
                <a:ext uri="{FF2B5EF4-FFF2-40B4-BE49-F238E27FC236}">
                  <a16:creationId xmlns:a16="http://schemas.microsoft.com/office/drawing/2014/main" id="{CC2104A4-0E24-47B3-B75B-89E32695ACB3}"/>
                </a:ext>
              </a:extLst>
            </p:cNvPr>
            <p:cNvPicPr>
              <a:picLocks noChangeAspect="1"/>
            </p:cNvPicPr>
            <p:nvPr/>
          </p:nvPicPr>
          <p:blipFill rotWithShape="1">
            <a:blip r:embed="rId12">
              <a:duotone>
                <a:schemeClr val="accent3">
                  <a:shade val="45000"/>
                  <a:satMod val="135000"/>
                </a:schemeClr>
                <a:prstClr val="white"/>
              </a:duotone>
              <a:alphaModFix amt="50000"/>
              <a:extLst>
                <a:ext uri="{28A0092B-C50C-407E-A947-70E740481C1C}">
                  <a14:useLocalDpi xmlns:a14="http://schemas.microsoft.com/office/drawing/2010/main" val="0"/>
                </a:ext>
              </a:extLst>
            </a:blip>
            <a:srcRect l="17227" t="6838" r="17692" b="21880"/>
            <a:stretch/>
          </p:blipFill>
          <p:spPr>
            <a:xfrm>
              <a:off x="4200908" y="4965362"/>
              <a:ext cx="754532" cy="826424"/>
            </a:xfrm>
            <a:prstGeom prst="rect">
              <a:avLst/>
            </a:prstGeom>
          </p:spPr>
        </p:pic>
        <p:pic>
          <p:nvPicPr>
            <p:cNvPr id="31" name="Picture 30" descr="Shape&#10;&#10;Description automatically generated with low confidence">
              <a:extLst>
                <a:ext uri="{FF2B5EF4-FFF2-40B4-BE49-F238E27FC236}">
                  <a16:creationId xmlns:a16="http://schemas.microsoft.com/office/drawing/2014/main" id="{99E9A0FE-80D4-4254-962E-C242048766EA}"/>
                </a:ext>
              </a:extLst>
            </p:cNvPr>
            <p:cNvPicPr>
              <a:picLocks noChangeAspect="1"/>
            </p:cNvPicPr>
            <p:nvPr/>
          </p:nvPicPr>
          <p:blipFill rotWithShape="1">
            <a:blip r:embed="rId12">
              <a:duotone>
                <a:schemeClr val="accent3">
                  <a:shade val="45000"/>
                  <a:satMod val="135000"/>
                </a:schemeClr>
                <a:prstClr val="white"/>
              </a:duotone>
              <a:alphaModFix amt="50000"/>
              <a:extLst>
                <a:ext uri="{28A0092B-C50C-407E-A947-70E740481C1C}">
                  <a14:useLocalDpi xmlns:a14="http://schemas.microsoft.com/office/drawing/2010/main" val="0"/>
                </a:ext>
              </a:extLst>
            </a:blip>
            <a:srcRect l="17227" t="6838" r="17692" b="21880"/>
            <a:stretch/>
          </p:blipFill>
          <p:spPr>
            <a:xfrm>
              <a:off x="5935828" y="4606898"/>
              <a:ext cx="574001" cy="628692"/>
            </a:xfrm>
            <a:prstGeom prst="rect">
              <a:avLst/>
            </a:prstGeom>
          </p:spPr>
        </p:pic>
        <p:sp>
          <p:nvSpPr>
            <p:cNvPr id="5" name="Right Triangle 4">
              <a:extLst>
                <a:ext uri="{FF2B5EF4-FFF2-40B4-BE49-F238E27FC236}">
                  <a16:creationId xmlns:a16="http://schemas.microsoft.com/office/drawing/2014/main" id="{DEC95CDE-9213-4211-94E2-E7658C009716}"/>
                </a:ext>
              </a:extLst>
            </p:cNvPr>
            <p:cNvSpPr/>
            <p:nvPr/>
          </p:nvSpPr>
          <p:spPr>
            <a:xfrm rot="20487494">
              <a:off x="1983582" y="5569392"/>
              <a:ext cx="2250068" cy="161366"/>
            </a:xfrm>
            <a:prstGeom prst="rtTriangle">
              <a:avLst/>
            </a:prstGeom>
            <a:solidFill>
              <a:srgbClr val="4C4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ight Triangle 31">
              <a:extLst>
                <a:ext uri="{FF2B5EF4-FFF2-40B4-BE49-F238E27FC236}">
                  <a16:creationId xmlns:a16="http://schemas.microsoft.com/office/drawing/2014/main" id="{6747604A-2338-47DB-B674-D389AC8787A5}"/>
                </a:ext>
              </a:extLst>
            </p:cNvPr>
            <p:cNvSpPr/>
            <p:nvPr/>
          </p:nvSpPr>
          <p:spPr>
            <a:xfrm rot="1350516" flipV="1">
              <a:off x="4268651" y="4770101"/>
              <a:ext cx="1751572" cy="63764"/>
            </a:xfrm>
            <a:prstGeom prst="rtTriangle">
              <a:avLst/>
            </a:prstGeom>
            <a:solidFill>
              <a:srgbClr val="4C4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Triangle 32">
              <a:extLst>
                <a:ext uri="{FF2B5EF4-FFF2-40B4-BE49-F238E27FC236}">
                  <a16:creationId xmlns:a16="http://schemas.microsoft.com/office/drawing/2014/main" id="{DEB6208C-B5E8-4C9E-8D6F-D1031C4E2FFF}"/>
                </a:ext>
              </a:extLst>
            </p:cNvPr>
            <p:cNvSpPr/>
            <p:nvPr/>
          </p:nvSpPr>
          <p:spPr>
            <a:xfrm rot="19772099">
              <a:off x="3021341" y="4736196"/>
              <a:ext cx="812621" cy="83362"/>
            </a:xfrm>
            <a:prstGeom prst="rtTriangle">
              <a:avLst/>
            </a:prstGeom>
            <a:solidFill>
              <a:srgbClr val="4C4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ight Triangle 33">
              <a:extLst>
                <a:ext uri="{FF2B5EF4-FFF2-40B4-BE49-F238E27FC236}">
                  <a16:creationId xmlns:a16="http://schemas.microsoft.com/office/drawing/2014/main" id="{C4FE78EA-61B3-4150-9760-9F471006C8A2}"/>
                </a:ext>
              </a:extLst>
            </p:cNvPr>
            <p:cNvSpPr/>
            <p:nvPr/>
          </p:nvSpPr>
          <p:spPr>
            <a:xfrm rot="11203044" flipV="1">
              <a:off x="1432576" y="4266568"/>
              <a:ext cx="2362636" cy="45719"/>
            </a:xfrm>
            <a:prstGeom prst="rtTriangle">
              <a:avLst/>
            </a:prstGeom>
            <a:solidFill>
              <a:srgbClr val="4C4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ight Triangle 34">
              <a:extLst>
                <a:ext uri="{FF2B5EF4-FFF2-40B4-BE49-F238E27FC236}">
                  <a16:creationId xmlns:a16="http://schemas.microsoft.com/office/drawing/2014/main" id="{D17F574D-D34C-40B5-A2A8-56F3F9029F5B}"/>
                </a:ext>
              </a:extLst>
            </p:cNvPr>
            <p:cNvSpPr/>
            <p:nvPr/>
          </p:nvSpPr>
          <p:spPr>
            <a:xfrm rot="18870475">
              <a:off x="1658282" y="5350136"/>
              <a:ext cx="717724" cy="140578"/>
            </a:xfrm>
            <a:prstGeom prst="rtTriangle">
              <a:avLst/>
            </a:prstGeom>
            <a:solidFill>
              <a:srgbClr val="4C4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7" name="Picture 36" descr="A picture containing text&#10;&#10;Description automatically generated">
            <a:extLst>
              <a:ext uri="{FF2B5EF4-FFF2-40B4-BE49-F238E27FC236}">
                <a16:creationId xmlns:a16="http://schemas.microsoft.com/office/drawing/2014/main" id="{0BD0559C-017B-4612-9E13-86FED2161FAA}"/>
              </a:ext>
            </a:extLst>
          </p:cNvPr>
          <p:cNvPicPr>
            <a:picLocks noChangeAspect="1"/>
          </p:cNvPicPr>
          <p:nvPr/>
        </p:nvPicPr>
        <p:blipFill>
          <a:blip r:embed="rId13">
            <a:duotone>
              <a:prstClr val="black"/>
              <a:schemeClr val="tx2">
                <a:tint val="45000"/>
                <a:satMod val="400000"/>
              </a:schemeClr>
            </a:duotone>
            <a:alphaModFix amt="20000"/>
            <a:extLst>
              <a:ext uri="{28A0092B-C50C-407E-A947-70E740481C1C}">
                <a14:useLocalDpi xmlns:a14="http://schemas.microsoft.com/office/drawing/2010/main" val="0"/>
              </a:ext>
            </a:extLst>
          </a:blip>
          <a:stretch>
            <a:fillRect/>
          </a:stretch>
        </p:blipFill>
        <p:spPr>
          <a:xfrm>
            <a:off x="10679029" y="6249798"/>
            <a:ext cx="1460707" cy="507534"/>
          </a:xfrm>
          <a:prstGeom prst="rect">
            <a:avLst/>
          </a:prstGeom>
        </p:spPr>
      </p:pic>
      <p:grpSp>
        <p:nvGrpSpPr>
          <p:cNvPr id="38" name="Group 37">
            <a:extLst>
              <a:ext uri="{FF2B5EF4-FFF2-40B4-BE49-F238E27FC236}">
                <a16:creationId xmlns:a16="http://schemas.microsoft.com/office/drawing/2014/main" id="{958D7B9B-5B86-4CA3-9BF1-F0CA44F05A38}"/>
              </a:ext>
            </a:extLst>
          </p:cNvPr>
          <p:cNvGrpSpPr/>
          <p:nvPr/>
        </p:nvGrpSpPr>
        <p:grpSpPr>
          <a:xfrm>
            <a:off x="463332" y="362176"/>
            <a:ext cx="710005" cy="704088"/>
            <a:chOff x="835331" y="625683"/>
            <a:chExt cx="710005" cy="704088"/>
          </a:xfrm>
        </p:grpSpPr>
        <p:sp>
          <p:nvSpPr>
            <p:cNvPr id="39" name="Rectangle 38">
              <a:extLst>
                <a:ext uri="{FF2B5EF4-FFF2-40B4-BE49-F238E27FC236}">
                  <a16:creationId xmlns:a16="http://schemas.microsoft.com/office/drawing/2014/main" id="{F9F238DB-5DE5-42E5-B84B-34B77493742D}"/>
                </a:ext>
              </a:extLst>
            </p:cNvPr>
            <p:cNvSpPr/>
            <p:nvPr/>
          </p:nvSpPr>
          <p:spPr>
            <a:xfrm>
              <a:off x="841248" y="625683"/>
              <a:ext cx="704088" cy="146304"/>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C6970035-C9C5-4877-9543-AE21B6628964}"/>
                </a:ext>
              </a:extLst>
            </p:cNvPr>
            <p:cNvSpPr/>
            <p:nvPr/>
          </p:nvSpPr>
          <p:spPr>
            <a:xfrm rot="5400000">
              <a:off x="556439" y="904575"/>
              <a:ext cx="704088" cy="146304"/>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27724685"/>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4DE402-02BD-4635-A9CE-A2F0ED8FB8ED}"/>
              </a:ext>
            </a:extLst>
          </p:cNvPr>
          <p:cNvPicPr>
            <a:picLocks noChangeAspect="1"/>
          </p:cNvPicPr>
          <p:nvPr/>
        </p:nvPicPr>
        <p:blipFill>
          <a:blip r:embed="rId2"/>
          <a:stretch>
            <a:fillRect/>
          </a:stretch>
        </p:blipFill>
        <p:spPr>
          <a:xfrm>
            <a:off x="1524000" y="0"/>
            <a:ext cx="9144000" cy="2408464"/>
          </a:xfrm>
          <a:prstGeom prst="rect">
            <a:avLst/>
          </a:prstGeom>
        </p:spPr>
      </p:pic>
      <p:sp>
        <p:nvSpPr>
          <p:cNvPr id="7" name="TextBox 6">
            <a:extLst>
              <a:ext uri="{FF2B5EF4-FFF2-40B4-BE49-F238E27FC236}">
                <a16:creationId xmlns:a16="http://schemas.microsoft.com/office/drawing/2014/main" id="{C086BE1E-8FE4-4E7D-AE5D-187B136705DD}"/>
              </a:ext>
            </a:extLst>
          </p:cNvPr>
          <p:cNvSpPr txBox="1"/>
          <p:nvPr/>
        </p:nvSpPr>
        <p:spPr>
          <a:xfrm>
            <a:off x="1676400" y="2605648"/>
            <a:ext cx="8458200" cy="2031325"/>
          </a:xfrm>
          <a:prstGeom prst="rect">
            <a:avLst/>
          </a:prstGeom>
          <a:noFill/>
        </p:spPr>
        <p:txBody>
          <a:bodyPr wrap="square">
            <a:spAutoFit/>
          </a:bodyPr>
          <a:lstStyle/>
          <a:p>
            <a:pPr algn="l"/>
            <a:r>
              <a:rPr lang="en-US" b="1" dirty="0">
                <a:solidFill>
                  <a:srgbClr val="333333"/>
                </a:solidFill>
                <a:latin typeface="Roboto" panose="02000000000000000000" pitchFamily="2" charset="0"/>
              </a:rPr>
              <a:t>Our veteran services include:</a:t>
            </a:r>
            <a:endParaRPr lang="en-US" dirty="0">
              <a:solidFill>
                <a:srgbClr val="333333"/>
              </a:solidFill>
              <a:latin typeface="Roboto" panose="02000000000000000000" pitchFamily="2" charset="0"/>
            </a:endParaRPr>
          </a:p>
          <a:p>
            <a:pPr algn="l"/>
            <a:r>
              <a:rPr lang="en-US" dirty="0">
                <a:solidFill>
                  <a:srgbClr val="333333"/>
                </a:solidFill>
                <a:latin typeface="Roboto" panose="02000000000000000000" pitchFamily="2" charset="0"/>
              </a:rPr>
              <a:t>Benefits Navigation, Clothing &amp; Household Goods, Childcare, Education, Employment Entrepreneurship, Food Assistance, Health, Housing &amp; Shelter, Income Support, Individual &amp; Family Support, Legal, Mental/Behavioral Health, Money Management, Physical Health, Social Enrichment, Spiritual Enrichment, Sports &amp; Recreation, Substance Use, Transportation, Utilities, and Wellness.</a:t>
            </a:r>
          </a:p>
        </p:txBody>
      </p:sp>
      <p:pic>
        <p:nvPicPr>
          <p:cNvPr id="9" name="Picture 8">
            <a:extLst>
              <a:ext uri="{FF2B5EF4-FFF2-40B4-BE49-F238E27FC236}">
                <a16:creationId xmlns:a16="http://schemas.microsoft.com/office/drawing/2014/main" id="{6558BE2C-73BC-4DC0-AA2D-E9FEA52208CF}"/>
              </a:ext>
            </a:extLst>
          </p:cNvPr>
          <p:cNvPicPr>
            <a:picLocks noChangeAspect="1"/>
          </p:cNvPicPr>
          <p:nvPr/>
        </p:nvPicPr>
        <p:blipFill>
          <a:blip r:embed="rId3"/>
          <a:stretch>
            <a:fillRect/>
          </a:stretch>
        </p:blipFill>
        <p:spPr>
          <a:xfrm>
            <a:off x="3431291" y="4800601"/>
            <a:ext cx="5329419" cy="1545257"/>
          </a:xfrm>
          <a:prstGeom prst="rect">
            <a:avLst/>
          </a:prstGeom>
        </p:spPr>
      </p:pic>
    </p:spTree>
    <p:extLst>
      <p:ext uri="{BB962C8B-B14F-4D97-AF65-F5344CB8AC3E}">
        <p14:creationId xmlns:p14="http://schemas.microsoft.com/office/powerpoint/2010/main" val="3849794030"/>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9">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D391D0-1B2E-4B98-BADB-4D436E2FE437}"/>
              </a:ext>
            </a:extLst>
          </p:cNvPr>
          <p:cNvSpPr>
            <a:spLocks noGrp="1"/>
          </p:cNvSpPr>
          <p:nvPr>
            <p:ph type="title"/>
          </p:nvPr>
        </p:nvSpPr>
        <p:spPr>
          <a:xfrm>
            <a:off x="835024" y="1075203"/>
            <a:ext cx="4391024" cy="4707593"/>
          </a:xfrm>
        </p:spPr>
        <p:txBody>
          <a:bodyPr vert="horz" lIns="91440" tIns="45720" rIns="91440" bIns="45720" rtlCol="0" anchor="t">
            <a:normAutofit fontScale="90000"/>
          </a:bodyPr>
          <a:lstStyle/>
          <a:p>
            <a:r>
              <a:rPr lang="en-US" sz="4000" kern="1200" dirty="0">
                <a:solidFill>
                  <a:schemeClr val="bg1"/>
                </a:solidFill>
                <a:latin typeface="+mj-lt"/>
                <a:ea typeface="+mj-ea"/>
                <a:cs typeface="+mj-cs"/>
              </a:rPr>
              <a:t>Thank you does not begin to make up for your sacrifice. </a:t>
            </a:r>
            <a:r>
              <a:rPr lang="en-US" sz="4000" dirty="0">
                <a:solidFill>
                  <a:schemeClr val="bg1"/>
                </a:solidFill>
                <a:latin typeface="+mj-lt"/>
              </a:rPr>
              <a:t>However, I thank you all for being here today, for standing by each other, and for honoring our country with your service. </a:t>
            </a:r>
            <a:endParaRPr lang="en-US" sz="4000" kern="1200" dirty="0">
              <a:solidFill>
                <a:schemeClr val="bg1"/>
              </a:solidFill>
              <a:latin typeface="+mj-lt"/>
              <a:ea typeface="+mj-ea"/>
              <a:cs typeface="+mj-cs"/>
            </a:endParaRPr>
          </a:p>
        </p:txBody>
      </p:sp>
      <p:grpSp>
        <p:nvGrpSpPr>
          <p:cNvPr id="27" name="Group 11">
            <a:extLst>
              <a:ext uri="{FF2B5EF4-FFF2-40B4-BE49-F238E27FC236}">
                <a16:creationId xmlns:a16="http://schemas.microsoft.com/office/drawing/2014/main" id="{D44E3F87-3D58-4B03-86B2-15A5C5B9C9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96000" y="841376"/>
            <a:ext cx="5260976" cy="4707593"/>
            <a:chOff x="6096000" y="841376"/>
            <a:chExt cx="5260976" cy="4707593"/>
          </a:xfrm>
          <a:effectLst>
            <a:outerShdw blurRad="381000" dist="152400" dir="5400000" algn="ctr" rotWithShape="0">
              <a:srgbClr val="000000">
                <a:alpha val="10000"/>
              </a:srgbClr>
            </a:outerShdw>
          </a:effectLst>
        </p:grpSpPr>
        <p:grpSp>
          <p:nvGrpSpPr>
            <p:cNvPr id="13" name="Group 12">
              <a:extLst>
                <a:ext uri="{FF2B5EF4-FFF2-40B4-BE49-F238E27FC236}">
                  <a16:creationId xmlns:a16="http://schemas.microsoft.com/office/drawing/2014/main" id="{B4D09509-F6FC-47A6-B196-CCCFD8E8305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096001" y="841376"/>
              <a:ext cx="5260975" cy="4707593"/>
              <a:chOff x="6096001" y="841376"/>
              <a:chExt cx="5260975" cy="4707593"/>
            </a:xfrm>
          </p:grpSpPr>
          <p:sp>
            <p:nvSpPr>
              <p:cNvPr id="28" name="Freeform: Shape 16">
                <a:extLst>
                  <a:ext uri="{FF2B5EF4-FFF2-40B4-BE49-F238E27FC236}">
                    <a16:creationId xmlns:a16="http://schemas.microsoft.com/office/drawing/2014/main" id="{BA5B9D66-192D-4F12-964D-2B23A1D27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841376"/>
                <a:ext cx="5260975" cy="4707593"/>
              </a:xfrm>
              <a:custGeom>
                <a:avLst/>
                <a:gdLst>
                  <a:gd name="connsiteX0" fmla="*/ 0 w 5260975"/>
                  <a:gd name="connsiteY0" fmla="*/ 0 h 4707593"/>
                  <a:gd name="connsiteX1" fmla="*/ 5260975 w 5260975"/>
                  <a:gd name="connsiteY1" fmla="*/ 0 h 4707593"/>
                  <a:gd name="connsiteX2" fmla="*/ 5260975 w 5260975"/>
                  <a:gd name="connsiteY2" fmla="*/ 3296937 h 4707593"/>
                  <a:gd name="connsiteX3" fmla="*/ 5260975 w 5260975"/>
                  <a:gd name="connsiteY3" fmla="*/ 3518571 h 4707593"/>
                  <a:gd name="connsiteX4" fmla="*/ 5226503 w 5260975"/>
                  <a:gd name="connsiteY4" fmla="*/ 3534000 h 4707593"/>
                  <a:gd name="connsiteX5" fmla="*/ 5206341 w 5260975"/>
                  <a:gd name="connsiteY5" fmla="*/ 3542065 h 4707593"/>
                  <a:gd name="connsiteX6" fmla="*/ 5123287 w 5260975"/>
                  <a:gd name="connsiteY6" fmla="*/ 3594010 h 4707593"/>
                  <a:gd name="connsiteX7" fmla="*/ 5048107 w 5260975"/>
                  <a:gd name="connsiteY7" fmla="*/ 3658244 h 4707593"/>
                  <a:gd name="connsiteX8" fmla="*/ 4992899 w 5260975"/>
                  <a:gd name="connsiteY8" fmla="*/ 3734479 h 4707593"/>
                  <a:gd name="connsiteX9" fmla="*/ 4977440 w 5260975"/>
                  <a:gd name="connsiteY9" fmla="*/ 3752627 h 4707593"/>
                  <a:gd name="connsiteX10" fmla="*/ 4935193 w 5260975"/>
                  <a:gd name="connsiteY10" fmla="*/ 3775382 h 4707593"/>
                  <a:gd name="connsiteX11" fmla="*/ 4897844 w 5260975"/>
                  <a:gd name="connsiteY11" fmla="*/ 3792472 h 4707593"/>
                  <a:gd name="connsiteX12" fmla="*/ 4870767 w 5260975"/>
                  <a:gd name="connsiteY12" fmla="*/ 3811388 h 4707593"/>
                  <a:gd name="connsiteX13" fmla="*/ 4847916 w 5260975"/>
                  <a:gd name="connsiteY13" fmla="*/ 3828767 h 4707593"/>
                  <a:gd name="connsiteX14" fmla="*/ 4796163 w 5260975"/>
                  <a:gd name="connsiteY14" fmla="*/ 3873702 h 4707593"/>
                  <a:gd name="connsiteX15" fmla="*/ 4738843 w 5260975"/>
                  <a:gd name="connsiteY15" fmla="*/ 3911628 h 4707593"/>
                  <a:gd name="connsiteX16" fmla="*/ 4692755 w 5260975"/>
                  <a:gd name="connsiteY16" fmla="*/ 3958099 h 4707593"/>
                  <a:gd name="connsiteX17" fmla="*/ 4673744 w 5260975"/>
                  <a:gd name="connsiteY17" fmla="*/ 3983255 h 4707593"/>
                  <a:gd name="connsiteX18" fmla="*/ 4633801 w 5260975"/>
                  <a:gd name="connsiteY18" fmla="*/ 4000442 h 4707593"/>
                  <a:gd name="connsiteX19" fmla="*/ 4590499 w 5260975"/>
                  <a:gd name="connsiteY19" fmla="*/ 4027326 h 4707593"/>
                  <a:gd name="connsiteX20" fmla="*/ 4559773 w 5260975"/>
                  <a:gd name="connsiteY20" fmla="*/ 4054018 h 4707593"/>
                  <a:gd name="connsiteX21" fmla="*/ 4536059 w 5260975"/>
                  <a:gd name="connsiteY21" fmla="*/ 4071877 h 4707593"/>
                  <a:gd name="connsiteX22" fmla="*/ 4502549 w 5260975"/>
                  <a:gd name="connsiteY22" fmla="*/ 4089832 h 4707593"/>
                  <a:gd name="connsiteX23" fmla="*/ 4468944 w 5260975"/>
                  <a:gd name="connsiteY23" fmla="*/ 4113356 h 4707593"/>
                  <a:gd name="connsiteX24" fmla="*/ 4452622 w 5260975"/>
                  <a:gd name="connsiteY24" fmla="*/ 4127854 h 4707593"/>
                  <a:gd name="connsiteX25" fmla="*/ 4421032 w 5260975"/>
                  <a:gd name="connsiteY25" fmla="*/ 4151953 h 4707593"/>
                  <a:gd name="connsiteX26" fmla="*/ 4388483 w 5260975"/>
                  <a:gd name="connsiteY26" fmla="*/ 4174421 h 4707593"/>
                  <a:gd name="connsiteX27" fmla="*/ 4327321 w 5260975"/>
                  <a:gd name="connsiteY27" fmla="*/ 4200153 h 4707593"/>
                  <a:gd name="connsiteX28" fmla="*/ 4271633 w 5260975"/>
                  <a:gd name="connsiteY28" fmla="*/ 4237983 h 4707593"/>
                  <a:gd name="connsiteX29" fmla="*/ 4227465 w 5260975"/>
                  <a:gd name="connsiteY29" fmla="*/ 4265635 h 4707593"/>
                  <a:gd name="connsiteX30" fmla="*/ 4201733 w 5260975"/>
                  <a:gd name="connsiteY30" fmla="*/ 4283783 h 4707593"/>
                  <a:gd name="connsiteX31" fmla="*/ 4154494 w 5260975"/>
                  <a:gd name="connsiteY31" fmla="*/ 4324301 h 4707593"/>
                  <a:gd name="connsiteX32" fmla="*/ 4081234 w 5260975"/>
                  <a:gd name="connsiteY32" fmla="*/ 4366931 h 4707593"/>
                  <a:gd name="connsiteX33" fmla="*/ 4036971 w 5260975"/>
                  <a:gd name="connsiteY33" fmla="*/ 4389975 h 4707593"/>
                  <a:gd name="connsiteX34" fmla="*/ 3941725 w 5260975"/>
                  <a:gd name="connsiteY34" fmla="*/ 4424733 h 4707593"/>
                  <a:gd name="connsiteX35" fmla="*/ 3910999 w 5260975"/>
                  <a:gd name="connsiteY35" fmla="*/ 4437119 h 4707593"/>
                  <a:gd name="connsiteX36" fmla="*/ 3875859 w 5260975"/>
                  <a:gd name="connsiteY36" fmla="*/ 4445280 h 4707593"/>
                  <a:gd name="connsiteX37" fmla="*/ 3819401 w 5260975"/>
                  <a:gd name="connsiteY37" fmla="*/ 4464579 h 4707593"/>
                  <a:gd name="connsiteX38" fmla="*/ 3709176 w 5260975"/>
                  <a:gd name="connsiteY38" fmla="*/ 4497800 h 4707593"/>
                  <a:gd name="connsiteX39" fmla="*/ 3684981 w 5260975"/>
                  <a:gd name="connsiteY39" fmla="*/ 4502889 h 4707593"/>
                  <a:gd name="connsiteX40" fmla="*/ 3623338 w 5260975"/>
                  <a:gd name="connsiteY40" fmla="*/ 4524300 h 4707593"/>
                  <a:gd name="connsiteX41" fmla="*/ 3586373 w 5260975"/>
                  <a:gd name="connsiteY41" fmla="*/ 4538702 h 4707593"/>
                  <a:gd name="connsiteX42" fmla="*/ 3555743 w 5260975"/>
                  <a:gd name="connsiteY42" fmla="*/ 4546960 h 4707593"/>
                  <a:gd name="connsiteX43" fmla="*/ 3528667 w 5260975"/>
                  <a:gd name="connsiteY43" fmla="*/ 4550801 h 4707593"/>
                  <a:gd name="connsiteX44" fmla="*/ 3457424 w 5260975"/>
                  <a:gd name="connsiteY44" fmla="*/ 4569811 h 4707593"/>
                  <a:gd name="connsiteX45" fmla="*/ 3429003 w 5260975"/>
                  <a:gd name="connsiteY45" fmla="*/ 4577301 h 4707593"/>
                  <a:gd name="connsiteX46" fmla="*/ 3355264 w 5260975"/>
                  <a:gd name="connsiteY46" fmla="*/ 4603033 h 4707593"/>
                  <a:gd name="connsiteX47" fmla="*/ 3292757 w 5260975"/>
                  <a:gd name="connsiteY47" fmla="*/ 4620027 h 4707593"/>
                  <a:gd name="connsiteX48" fmla="*/ 3266643 w 5260975"/>
                  <a:gd name="connsiteY48" fmla="*/ 4628188 h 4707593"/>
                  <a:gd name="connsiteX49" fmla="*/ 3206921 w 5260975"/>
                  <a:gd name="connsiteY49" fmla="*/ 4641823 h 4707593"/>
                  <a:gd name="connsiteX50" fmla="*/ 3173123 w 5260975"/>
                  <a:gd name="connsiteY50" fmla="*/ 4651425 h 4707593"/>
                  <a:gd name="connsiteX51" fmla="*/ 3090646 w 5260975"/>
                  <a:gd name="connsiteY51" fmla="*/ 4662274 h 4707593"/>
                  <a:gd name="connsiteX52" fmla="*/ 3005480 w 5260975"/>
                  <a:gd name="connsiteY52" fmla="*/ 4672739 h 4707593"/>
                  <a:gd name="connsiteX53" fmla="*/ 2958721 w 5260975"/>
                  <a:gd name="connsiteY53" fmla="*/ 4676196 h 4707593"/>
                  <a:gd name="connsiteX54" fmla="*/ 2917915 w 5260975"/>
                  <a:gd name="connsiteY54" fmla="*/ 4681670 h 4707593"/>
                  <a:gd name="connsiteX55" fmla="*/ 2882389 w 5260975"/>
                  <a:gd name="connsiteY55" fmla="*/ 4685126 h 4707593"/>
                  <a:gd name="connsiteX56" fmla="*/ 2825837 w 5260975"/>
                  <a:gd name="connsiteY56" fmla="*/ 4692135 h 4707593"/>
                  <a:gd name="connsiteX57" fmla="*/ 2802313 w 5260975"/>
                  <a:gd name="connsiteY57" fmla="*/ 4693960 h 4707593"/>
                  <a:gd name="connsiteX58" fmla="*/ 2746816 w 5260975"/>
                  <a:gd name="connsiteY58" fmla="*/ 4693863 h 4707593"/>
                  <a:gd name="connsiteX59" fmla="*/ 2727517 w 5260975"/>
                  <a:gd name="connsiteY59" fmla="*/ 4692903 h 4707593"/>
                  <a:gd name="connsiteX60" fmla="*/ 2690359 w 5260975"/>
                  <a:gd name="connsiteY60" fmla="*/ 4680997 h 4707593"/>
                  <a:gd name="connsiteX61" fmla="*/ 2685943 w 5260975"/>
                  <a:gd name="connsiteY61" fmla="*/ 4680133 h 4707593"/>
                  <a:gd name="connsiteX62" fmla="*/ 2661554 w 5260975"/>
                  <a:gd name="connsiteY62" fmla="*/ 4675428 h 4707593"/>
                  <a:gd name="connsiteX63" fmla="*/ 2648208 w 5260975"/>
                  <a:gd name="connsiteY63" fmla="*/ 4673892 h 4707593"/>
                  <a:gd name="connsiteX64" fmla="*/ 2597512 w 5260975"/>
                  <a:gd name="connsiteY64" fmla="*/ 4664099 h 4707593"/>
                  <a:gd name="connsiteX65" fmla="*/ 2568324 w 5260975"/>
                  <a:gd name="connsiteY65" fmla="*/ 4659490 h 4707593"/>
                  <a:gd name="connsiteX66" fmla="*/ 2544704 w 5260975"/>
                  <a:gd name="connsiteY66" fmla="*/ 4660162 h 4707593"/>
                  <a:gd name="connsiteX67" fmla="*/ 2503225 w 5260975"/>
                  <a:gd name="connsiteY67" fmla="*/ 4661026 h 4707593"/>
                  <a:gd name="connsiteX68" fmla="*/ 2489975 w 5260975"/>
                  <a:gd name="connsiteY68" fmla="*/ 4663235 h 4707593"/>
                  <a:gd name="connsiteX69" fmla="*/ 2430061 w 5260975"/>
                  <a:gd name="connsiteY69" fmla="*/ 4656897 h 4707593"/>
                  <a:gd name="connsiteX70" fmla="*/ 2395880 w 5260975"/>
                  <a:gd name="connsiteY70" fmla="*/ 4656417 h 4707593"/>
                  <a:gd name="connsiteX71" fmla="*/ 2357378 w 5260975"/>
                  <a:gd name="connsiteY71" fmla="*/ 4648544 h 4707593"/>
                  <a:gd name="connsiteX72" fmla="*/ 2346145 w 5260975"/>
                  <a:gd name="connsiteY72" fmla="*/ 4648928 h 4707593"/>
                  <a:gd name="connsiteX73" fmla="*/ 2333567 w 5260975"/>
                  <a:gd name="connsiteY73" fmla="*/ 4649600 h 4707593"/>
                  <a:gd name="connsiteX74" fmla="*/ 2294968 w 5260975"/>
                  <a:gd name="connsiteY74" fmla="*/ 4650177 h 4707593"/>
                  <a:gd name="connsiteX75" fmla="*/ 2271540 w 5260975"/>
                  <a:gd name="connsiteY75" fmla="*/ 4653057 h 4707593"/>
                  <a:gd name="connsiteX76" fmla="*/ 2226895 w 5260975"/>
                  <a:gd name="connsiteY76" fmla="*/ 4651329 h 4707593"/>
                  <a:gd name="connsiteX77" fmla="*/ 2210379 w 5260975"/>
                  <a:gd name="connsiteY77" fmla="*/ 4653825 h 4707593"/>
                  <a:gd name="connsiteX78" fmla="*/ 2168613 w 5260975"/>
                  <a:gd name="connsiteY78" fmla="*/ 4654113 h 4707593"/>
                  <a:gd name="connsiteX79" fmla="*/ 2131167 w 5260975"/>
                  <a:gd name="connsiteY79" fmla="*/ 4652673 h 4707593"/>
                  <a:gd name="connsiteX80" fmla="*/ 2095065 w 5260975"/>
                  <a:gd name="connsiteY80" fmla="*/ 4653441 h 4707593"/>
                  <a:gd name="connsiteX81" fmla="*/ 2069237 w 5260975"/>
                  <a:gd name="connsiteY81" fmla="*/ 4656609 h 4707593"/>
                  <a:gd name="connsiteX82" fmla="*/ 2041201 w 5260975"/>
                  <a:gd name="connsiteY82" fmla="*/ 4658529 h 4707593"/>
                  <a:gd name="connsiteX83" fmla="*/ 1963909 w 5260975"/>
                  <a:gd name="connsiteY83" fmla="*/ 4669955 h 4707593"/>
                  <a:gd name="connsiteX84" fmla="*/ 1949603 w 5260975"/>
                  <a:gd name="connsiteY84" fmla="*/ 4667171 h 4707593"/>
                  <a:gd name="connsiteX85" fmla="*/ 1868373 w 5260975"/>
                  <a:gd name="connsiteY85" fmla="*/ 4664578 h 4707593"/>
                  <a:gd name="connsiteX86" fmla="*/ 1850707 w 5260975"/>
                  <a:gd name="connsiteY86" fmla="*/ 4664771 h 4707593"/>
                  <a:gd name="connsiteX87" fmla="*/ 1803275 w 5260975"/>
                  <a:gd name="connsiteY87" fmla="*/ 4653441 h 4707593"/>
                  <a:gd name="connsiteX88" fmla="*/ 1730112 w 5260975"/>
                  <a:gd name="connsiteY88" fmla="*/ 4671396 h 4707593"/>
                  <a:gd name="connsiteX89" fmla="*/ 1661652 w 5260975"/>
                  <a:gd name="connsiteY89" fmla="*/ 4693863 h 4707593"/>
                  <a:gd name="connsiteX90" fmla="*/ 1653011 w 5260975"/>
                  <a:gd name="connsiteY90" fmla="*/ 4696744 h 4707593"/>
                  <a:gd name="connsiteX91" fmla="*/ 1628431 w 5260975"/>
                  <a:gd name="connsiteY91" fmla="*/ 4701641 h 4707593"/>
                  <a:gd name="connsiteX92" fmla="*/ 1597995 w 5260975"/>
                  <a:gd name="connsiteY92" fmla="*/ 4703369 h 4707593"/>
                  <a:gd name="connsiteX93" fmla="*/ 1559396 w 5260975"/>
                  <a:gd name="connsiteY93" fmla="*/ 4707593 h 4707593"/>
                  <a:gd name="connsiteX94" fmla="*/ 1528480 w 5260975"/>
                  <a:gd name="connsiteY94" fmla="*/ 4702312 h 4707593"/>
                  <a:gd name="connsiteX95" fmla="*/ 1485272 w 5260975"/>
                  <a:gd name="connsiteY95" fmla="*/ 4694439 h 4707593"/>
                  <a:gd name="connsiteX96" fmla="*/ 1444562 w 5260975"/>
                  <a:gd name="connsiteY96" fmla="*/ 4686950 h 4707593"/>
                  <a:gd name="connsiteX97" fmla="*/ 1431696 w 5260975"/>
                  <a:gd name="connsiteY97" fmla="*/ 4695783 h 4707593"/>
                  <a:gd name="connsiteX98" fmla="*/ 1411821 w 5260975"/>
                  <a:gd name="connsiteY98" fmla="*/ 4703464 h 4707593"/>
                  <a:gd name="connsiteX99" fmla="*/ 1389738 w 5260975"/>
                  <a:gd name="connsiteY99" fmla="*/ 4694247 h 4707593"/>
                  <a:gd name="connsiteX100" fmla="*/ 1338081 w 5260975"/>
                  <a:gd name="connsiteY100" fmla="*/ 4675141 h 4707593"/>
                  <a:gd name="connsiteX101" fmla="*/ 1305436 w 5260975"/>
                  <a:gd name="connsiteY101" fmla="*/ 4674276 h 4707593"/>
                  <a:gd name="connsiteX102" fmla="*/ 1234481 w 5260975"/>
                  <a:gd name="connsiteY102" fmla="*/ 4666115 h 4707593"/>
                  <a:gd name="connsiteX103" fmla="*/ 1188106 w 5260975"/>
                  <a:gd name="connsiteY103" fmla="*/ 4654497 h 4707593"/>
                  <a:gd name="connsiteX104" fmla="*/ 1154790 w 5260975"/>
                  <a:gd name="connsiteY104" fmla="*/ 4641343 h 4707593"/>
                  <a:gd name="connsiteX105" fmla="*/ 1107069 w 5260975"/>
                  <a:gd name="connsiteY105" fmla="*/ 4624156 h 4707593"/>
                  <a:gd name="connsiteX106" fmla="*/ 1059158 w 5260975"/>
                  <a:gd name="connsiteY106" fmla="*/ 4615227 h 4707593"/>
                  <a:gd name="connsiteX107" fmla="*/ 1024496 w 5260975"/>
                  <a:gd name="connsiteY107" fmla="*/ 4603993 h 4707593"/>
                  <a:gd name="connsiteX108" fmla="*/ 982153 w 5260975"/>
                  <a:gd name="connsiteY108" fmla="*/ 4596311 h 4707593"/>
                  <a:gd name="connsiteX109" fmla="*/ 946628 w 5260975"/>
                  <a:gd name="connsiteY109" fmla="*/ 4596024 h 4707593"/>
                  <a:gd name="connsiteX110" fmla="*/ 890939 w 5260975"/>
                  <a:gd name="connsiteY110" fmla="*/ 4597368 h 4707593"/>
                  <a:gd name="connsiteX111" fmla="*/ 822769 w 5260975"/>
                  <a:gd name="connsiteY111" fmla="*/ 4574133 h 4707593"/>
                  <a:gd name="connsiteX112" fmla="*/ 795212 w 5260975"/>
                  <a:gd name="connsiteY112" fmla="*/ 4568947 h 4707593"/>
                  <a:gd name="connsiteX113" fmla="*/ 769288 w 5260975"/>
                  <a:gd name="connsiteY113" fmla="*/ 4566547 h 4707593"/>
                  <a:gd name="connsiteX114" fmla="*/ 714271 w 5260975"/>
                  <a:gd name="connsiteY114" fmla="*/ 4551089 h 4707593"/>
                  <a:gd name="connsiteX115" fmla="*/ 691900 w 5260975"/>
                  <a:gd name="connsiteY115" fmla="*/ 4545999 h 4707593"/>
                  <a:gd name="connsiteX116" fmla="*/ 660598 w 5260975"/>
                  <a:gd name="connsiteY116" fmla="*/ 4546096 h 4707593"/>
                  <a:gd name="connsiteX117" fmla="*/ 603662 w 5260975"/>
                  <a:gd name="connsiteY117" fmla="*/ 4538991 h 4707593"/>
                  <a:gd name="connsiteX118" fmla="*/ 546821 w 5260975"/>
                  <a:gd name="connsiteY118" fmla="*/ 4518251 h 4707593"/>
                  <a:gd name="connsiteX119" fmla="*/ 522721 w 5260975"/>
                  <a:gd name="connsiteY119" fmla="*/ 4520267 h 4707593"/>
                  <a:gd name="connsiteX120" fmla="*/ 514080 w 5260975"/>
                  <a:gd name="connsiteY120" fmla="*/ 4519788 h 4707593"/>
                  <a:gd name="connsiteX121" fmla="*/ 436404 w 5260975"/>
                  <a:gd name="connsiteY121" fmla="*/ 4508361 h 4707593"/>
                  <a:gd name="connsiteX122" fmla="*/ 428626 w 5260975"/>
                  <a:gd name="connsiteY122" fmla="*/ 4507114 h 4707593"/>
                  <a:gd name="connsiteX123" fmla="*/ 392141 w 5260975"/>
                  <a:gd name="connsiteY123" fmla="*/ 4496936 h 4707593"/>
                  <a:gd name="connsiteX124" fmla="*/ 300157 w 5260975"/>
                  <a:gd name="connsiteY124" fmla="*/ 4490599 h 4707593"/>
                  <a:gd name="connsiteX125" fmla="*/ 294493 w 5260975"/>
                  <a:gd name="connsiteY125" fmla="*/ 4489831 h 4707593"/>
                  <a:gd name="connsiteX126" fmla="*/ 263671 w 5260975"/>
                  <a:gd name="connsiteY126" fmla="*/ 4494919 h 4707593"/>
                  <a:gd name="connsiteX127" fmla="*/ 248406 w 5260975"/>
                  <a:gd name="connsiteY127" fmla="*/ 4502121 h 4707593"/>
                  <a:gd name="connsiteX128" fmla="*/ 224594 w 5260975"/>
                  <a:gd name="connsiteY128" fmla="*/ 4509610 h 4707593"/>
                  <a:gd name="connsiteX129" fmla="*/ 200398 w 5260975"/>
                  <a:gd name="connsiteY129" fmla="*/ 4512395 h 4707593"/>
                  <a:gd name="connsiteX130" fmla="*/ 159783 w 5260975"/>
                  <a:gd name="connsiteY130" fmla="*/ 4501064 h 4707593"/>
                  <a:gd name="connsiteX131" fmla="*/ 144997 w 5260975"/>
                  <a:gd name="connsiteY131" fmla="*/ 4499912 h 4707593"/>
                  <a:gd name="connsiteX132" fmla="*/ 112064 w 5260975"/>
                  <a:gd name="connsiteY132" fmla="*/ 4494440 h 4707593"/>
                  <a:gd name="connsiteX133" fmla="*/ 83259 w 5260975"/>
                  <a:gd name="connsiteY133" fmla="*/ 4494824 h 4707593"/>
                  <a:gd name="connsiteX134" fmla="*/ 60120 w 5260975"/>
                  <a:gd name="connsiteY134" fmla="*/ 4503561 h 4707593"/>
                  <a:gd name="connsiteX135" fmla="*/ 26514 w 5260975"/>
                  <a:gd name="connsiteY135" fmla="*/ 4505289 h 4707593"/>
                  <a:gd name="connsiteX136" fmla="*/ 4814 w 5260975"/>
                  <a:gd name="connsiteY136" fmla="*/ 4498952 h 4707593"/>
                  <a:gd name="connsiteX137" fmla="*/ 398 w 5260975"/>
                  <a:gd name="connsiteY137" fmla="*/ 4498089 h 4707593"/>
                  <a:gd name="connsiteX138" fmla="*/ 0 w 5260975"/>
                  <a:gd name="connsiteY138" fmla="*/ 4498087 h 470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C9C14E68-C469-4A71-AF08-169DB545FC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841376"/>
                <a:ext cx="5260975" cy="4707593"/>
              </a:xfrm>
              <a:custGeom>
                <a:avLst/>
                <a:gdLst>
                  <a:gd name="connsiteX0" fmla="*/ 0 w 5260975"/>
                  <a:gd name="connsiteY0" fmla="*/ 0 h 4707593"/>
                  <a:gd name="connsiteX1" fmla="*/ 5260975 w 5260975"/>
                  <a:gd name="connsiteY1" fmla="*/ 0 h 4707593"/>
                  <a:gd name="connsiteX2" fmla="*/ 5260975 w 5260975"/>
                  <a:gd name="connsiteY2" fmla="*/ 3296937 h 4707593"/>
                  <a:gd name="connsiteX3" fmla="*/ 5260975 w 5260975"/>
                  <a:gd name="connsiteY3" fmla="*/ 3518571 h 4707593"/>
                  <a:gd name="connsiteX4" fmla="*/ 5226503 w 5260975"/>
                  <a:gd name="connsiteY4" fmla="*/ 3534000 h 4707593"/>
                  <a:gd name="connsiteX5" fmla="*/ 5206341 w 5260975"/>
                  <a:gd name="connsiteY5" fmla="*/ 3542065 h 4707593"/>
                  <a:gd name="connsiteX6" fmla="*/ 5123287 w 5260975"/>
                  <a:gd name="connsiteY6" fmla="*/ 3594010 h 4707593"/>
                  <a:gd name="connsiteX7" fmla="*/ 5048107 w 5260975"/>
                  <a:gd name="connsiteY7" fmla="*/ 3658244 h 4707593"/>
                  <a:gd name="connsiteX8" fmla="*/ 4992899 w 5260975"/>
                  <a:gd name="connsiteY8" fmla="*/ 3734479 h 4707593"/>
                  <a:gd name="connsiteX9" fmla="*/ 4977440 w 5260975"/>
                  <a:gd name="connsiteY9" fmla="*/ 3752627 h 4707593"/>
                  <a:gd name="connsiteX10" fmla="*/ 4935193 w 5260975"/>
                  <a:gd name="connsiteY10" fmla="*/ 3775382 h 4707593"/>
                  <a:gd name="connsiteX11" fmla="*/ 4897844 w 5260975"/>
                  <a:gd name="connsiteY11" fmla="*/ 3792472 h 4707593"/>
                  <a:gd name="connsiteX12" fmla="*/ 4870767 w 5260975"/>
                  <a:gd name="connsiteY12" fmla="*/ 3811388 h 4707593"/>
                  <a:gd name="connsiteX13" fmla="*/ 4847916 w 5260975"/>
                  <a:gd name="connsiteY13" fmla="*/ 3828767 h 4707593"/>
                  <a:gd name="connsiteX14" fmla="*/ 4796163 w 5260975"/>
                  <a:gd name="connsiteY14" fmla="*/ 3873702 h 4707593"/>
                  <a:gd name="connsiteX15" fmla="*/ 4738843 w 5260975"/>
                  <a:gd name="connsiteY15" fmla="*/ 3911628 h 4707593"/>
                  <a:gd name="connsiteX16" fmla="*/ 4692755 w 5260975"/>
                  <a:gd name="connsiteY16" fmla="*/ 3958099 h 4707593"/>
                  <a:gd name="connsiteX17" fmla="*/ 4673744 w 5260975"/>
                  <a:gd name="connsiteY17" fmla="*/ 3983255 h 4707593"/>
                  <a:gd name="connsiteX18" fmla="*/ 4633801 w 5260975"/>
                  <a:gd name="connsiteY18" fmla="*/ 4000442 h 4707593"/>
                  <a:gd name="connsiteX19" fmla="*/ 4590499 w 5260975"/>
                  <a:gd name="connsiteY19" fmla="*/ 4027326 h 4707593"/>
                  <a:gd name="connsiteX20" fmla="*/ 4559773 w 5260975"/>
                  <a:gd name="connsiteY20" fmla="*/ 4054018 h 4707593"/>
                  <a:gd name="connsiteX21" fmla="*/ 4536059 w 5260975"/>
                  <a:gd name="connsiteY21" fmla="*/ 4071877 h 4707593"/>
                  <a:gd name="connsiteX22" fmla="*/ 4502549 w 5260975"/>
                  <a:gd name="connsiteY22" fmla="*/ 4089832 h 4707593"/>
                  <a:gd name="connsiteX23" fmla="*/ 4468944 w 5260975"/>
                  <a:gd name="connsiteY23" fmla="*/ 4113356 h 4707593"/>
                  <a:gd name="connsiteX24" fmla="*/ 4452622 w 5260975"/>
                  <a:gd name="connsiteY24" fmla="*/ 4127854 h 4707593"/>
                  <a:gd name="connsiteX25" fmla="*/ 4421032 w 5260975"/>
                  <a:gd name="connsiteY25" fmla="*/ 4151953 h 4707593"/>
                  <a:gd name="connsiteX26" fmla="*/ 4388483 w 5260975"/>
                  <a:gd name="connsiteY26" fmla="*/ 4174421 h 4707593"/>
                  <a:gd name="connsiteX27" fmla="*/ 4327321 w 5260975"/>
                  <a:gd name="connsiteY27" fmla="*/ 4200153 h 4707593"/>
                  <a:gd name="connsiteX28" fmla="*/ 4271633 w 5260975"/>
                  <a:gd name="connsiteY28" fmla="*/ 4237983 h 4707593"/>
                  <a:gd name="connsiteX29" fmla="*/ 4227465 w 5260975"/>
                  <a:gd name="connsiteY29" fmla="*/ 4265635 h 4707593"/>
                  <a:gd name="connsiteX30" fmla="*/ 4201733 w 5260975"/>
                  <a:gd name="connsiteY30" fmla="*/ 4283783 h 4707593"/>
                  <a:gd name="connsiteX31" fmla="*/ 4154494 w 5260975"/>
                  <a:gd name="connsiteY31" fmla="*/ 4324301 h 4707593"/>
                  <a:gd name="connsiteX32" fmla="*/ 4081234 w 5260975"/>
                  <a:gd name="connsiteY32" fmla="*/ 4366931 h 4707593"/>
                  <a:gd name="connsiteX33" fmla="*/ 4036971 w 5260975"/>
                  <a:gd name="connsiteY33" fmla="*/ 4389975 h 4707593"/>
                  <a:gd name="connsiteX34" fmla="*/ 3941725 w 5260975"/>
                  <a:gd name="connsiteY34" fmla="*/ 4424733 h 4707593"/>
                  <a:gd name="connsiteX35" fmla="*/ 3910999 w 5260975"/>
                  <a:gd name="connsiteY35" fmla="*/ 4437119 h 4707593"/>
                  <a:gd name="connsiteX36" fmla="*/ 3875859 w 5260975"/>
                  <a:gd name="connsiteY36" fmla="*/ 4445280 h 4707593"/>
                  <a:gd name="connsiteX37" fmla="*/ 3819401 w 5260975"/>
                  <a:gd name="connsiteY37" fmla="*/ 4464579 h 4707593"/>
                  <a:gd name="connsiteX38" fmla="*/ 3709176 w 5260975"/>
                  <a:gd name="connsiteY38" fmla="*/ 4497800 h 4707593"/>
                  <a:gd name="connsiteX39" fmla="*/ 3684981 w 5260975"/>
                  <a:gd name="connsiteY39" fmla="*/ 4502889 h 4707593"/>
                  <a:gd name="connsiteX40" fmla="*/ 3623338 w 5260975"/>
                  <a:gd name="connsiteY40" fmla="*/ 4524300 h 4707593"/>
                  <a:gd name="connsiteX41" fmla="*/ 3586373 w 5260975"/>
                  <a:gd name="connsiteY41" fmla="*/ 4538702 h 4707593"/>
                  <a:gd name="connsiteX42" fmla="*/ 3555743 w 5260975"/>
                  <a:gd name="connsiteY42" fmla="*/ 4546960 h 4707593"/>
                  <a:gd name="connsiteX43" fmla="*/ 3528667 w 5260975"/>
                  <a:gd name="connsiteY43" fmla="*/ 4550801 h 4707593"/>
                  <a:gd name="connsiteX44" fmla="*/ 3457424 w 5260975"/>
                  <a:gd name="connsiteY44" fmla="*/ 4569811 h 4707593"/>
                  <a:gd name="connsiteX45" fmla="*/ 3429003 w 5260975"/>
                  <a:gd name="connsiteY45" fmla="*/ 4577301 h 4707593"/>
                  <a:gd name="connsiteX46" fmla="*/ 3355264 w 5260975"/>
                  <a:gd name="connsiteY46" fmla="*/ 4603033 h 4707593"/>
                  <a:gd name="connsiteX47" fmla="*/ 3292757 w 5260975"/>
                  <a:gd name="connsiteY47" fmla="*/ 4620027 h 4707593"/>
                  <a:gd name="connsiteX48" fmla="*/ 3266643 w 5260975"/>
                  <a:gd name="connsiteY48" fmla="*/ 4628188 h 4707593"/>
                  <a:gd name="connsiteX49" fmla="*/ 3206921 w 5260975"/>
                  <a:gd name="connsiteY49" fmla="*/ 4641823 h 4707593"/>
                  <a:gd name="connsiteX50" fmla="*/ 3173123 w 5260975"/>
                  <a:gd name="connsiteY50" fmla="*/ 4651425 h 4707593"/>
                  <a:gd name="connsiteX51" fmla="*/ 3090646 w 5260975"/>
                  <a:gd name="connsiteY51" fmla="*/ 4662274 h 4707593"/>
                  <a:gd name="connsiteX52" fmla="*/ 3005480 w 5260975"/>
                  <a:gd name="connsiteY52" fmla="*/ 4672739 h 4707593"/>
                  <a:gd name="connsiteX53" fmla="*/ 2958721 w 5260975"/>
                  <a:gd name="connsiteY53" fmla="*/ 4676196 h 4707593"/>
                  <a:gd name="connsiteX54" fmla="*/ 2917915 w 5260975"/>
                  <a:gd name="connsiteY54" fmla="*/ 4681670 h 4707593"/>
                  <a:gd name="connsiteX55" fmla="*/ 2882389 w 5260975"/>
                  <a:gd name="connsiteY55" fmla="*/ 4685126 h 4707593"/>
                  <a:gd name="connsiteX56" fmla="*/ 2825837 w 5260975"/>
                  <a:gd name="connsiteY56" fmla="*/ 4692135 h 4707593"/>
                  <a:gd name="connsiteX57" fmla="*/ 2802313 w 5260975"/>
                  <a:gd name="connsiteY57" fmla="*/ 4693960 h 4707593"/>
                  <a:gd name="connsiteX58" fmla="*/ 2746816 w 5260975"/>
                  <a:gd name="connsiteY58" fmla="*/ 4693863 h 4707593"/>
                  <a:gd name="connsiteX59" fmla="*/ 2727517 w 5260975"/>
                  <a:gd name="connsiteY59" fmla="*/ 4692903 h 4707593"/>
                  <a:gd name="connsiteX60" fmla="*/ 2690359 w 5260975"/>
                  <a:gd name="connsiteY60" fmla="*/ 4680997 h 4707593"/>
                  <a:gd name="connsiteX61" fmla="*/ 2685943 w 5260975"/>
                  <a:gd name="connsiteY61" fmla="*/ 4680133 h 4707593"/>
                  <a:gd name="connsiteX62" fmla="*/ 2661554 w 5260975"/>
                  <a:gd name="connsiteY62" fmla="*/ 4675428 h 4707593"/>
                  <a:gd name="connsiteX63" fmla="*/ 2648208 w 5260975"/>
                  <a:gd name="connsiteY63" fmla="*/ 4673892 h 4707593"/>
                  <a:gd name="connsiteX64" fmla="*/ 2597512 w 5260975"/>
                  <a:gd name="connsiteY64" fmla="*/ 4664099 h 4707593"/>
                  <a:gd name="connsiteX65" fmla="*/ 2568324 w 5260975"/>
                  <a:gd name="connsiteY65" fmla="*/ 4659490 h 4707593"/>
                  <a:gd name="connsiteX66" fmla="*/ 2544704 w 5260975"/>
                  <a:gd name="connsiteY66" fmla="*/ 4660162 h 4707593"/>
                  <a:gd name="connsiteX67" fmla="*/ 2503225 w 5260975"/>
                  <a:gd name="connsiteY67" fmla="*/ 4661026 h 4707593"/>
                  <a:gd name="connsiteX68" fmla="*/ 2489975 w 5260975"/>
                  <a:gd name="connsiteY68" fmla="*/ 4663235 h 4707593"/>
                  <a:gd name="connsiteX69" fmla="*/ 2430061 w 5260975"/>
                  <a:gd name="connsiteY69" fmla="*/ 4656897 h 4707593"/>
                  <a:gd name="connsiteX70" fmla="*/ 2395880 w 5260975"/>
                  <a:gd name="connsiteY70" fmla="*/ 4656417 h 4707593"/>
                  <a:gd name="connsiteX71" fmla="*/ 2357378 w 5260975"/>
                  <a:gd name="connsiteY71" fmla="*/ 4648544 h 4707593"/>
                  <a:gd name="connsiteX72" fmla="*/ 2346145 w 5260975"/>
                  <a:gd name="connsiteY72" fmla="*/ 4648928 h 4707593"/>
                  <a:gd name="connsiteX73" fmla="*/ 2333567 w 5260975"/>
                  <a:gd name="connsiteY73" fmla="*/ 4649600 h 4707593"/>
                  <a:gd name="connsiteX74" fmla="*/ 2294968 w 5260975"/>
                  <a:gd name="connsiteY74" fmla="*/ 4650177 h 4707593"/>
                  <a:gd name="connsiteX75" fmla="*/ 2271540 w 5260975"/>
                  <a:gd name="connsiteY75" fmla="*/ 4653057 h 4707593"/>
                  <a:gd name="connsiteX76" fmla="*/ 2226895 w 5260975"/>
                  <a:gd name="connsiteY76" fmla="*/ 4651329 h 4707593"/>
                  <a:gd name="connsiteX77" fmla="*/ 2210379 w 5260975"/>
                  <a:gd name="connsiteY77" fmla="*/ 4653825 h 4707593"/>
                  <a:gd name="connsiteX78" fmla="*/ 2168613 w 5260975"/>
                  <a:gd name="connsiteY78" fmla="*/ 4654113 h 4707593"/>
                  <a:gd name="connsiteX79" fmla="*/ 2131167 w 5260975"/>
                  <a:gd name="connsiteY79" fmla="*/ 4652673 h 4707593"/>
                  <a:gd name="connsiteX80" fmla="*/ 2095065 w 5260975"/>
                  <a:gd name="connsiteY80" fmla="*/ 4653441 h 4707593"/>
                  <a:gd name="connsiteX81" fmla="*/ 2069237 w 5260975"/>
                  <a:gd name="connsiteY81" fmla="*/ 4656609 h 4707593"/>
                  <a:gd name="connsiteX82" fmla="*/ 2041201 w 5260975"/>
                  <a:gd name="connsiteY82" fmla="*/ 4658529 h 4707593"/>
                  <a:gd name="connsiteX83" fmla="*/ 1963909 w 5260975"/>
                  <a:gd name="connsiteY83" fmla="*/ 4669955 h 4707593"/>
                  <a:gd name="connsiteX84" fmla="*/ 1949603 w 5260975"/>
                  <a:gd name="connsiteY84" fmla="*/ 4667171 h 4707593"/>
                  <a:gd name="connsiteX85" fmla="*/ 1868373 w 5260975"/>
                  <a:gd name="connsiteY85" fmla="*/ 4664578 h 4707593"/>
                  <a:gd name="connsiteX86" fmla="*/ 1850707 w 5260975"/>
                  <a:gd name="connsiteY86" fmla="*/ 4664771 h 4707593"/>
                  <a:gd name="connsiteX87" fmla="*/ 1803275 w 5260975"/>
                  <a:gd name="connsiteY87" fmla="*/ 4653441 h 4707593"/>
                  <a:gd name="connsiteX88" fmla="*/ 1730112 w 5260975"/>
                  <a:gd name="connsiteY88" fmla="*/ 4671396 h 4707593"/>
                  <a:gd name="connsiteX89" fmla="*/ 1661652 w 5260975"/>
                  <a:gd name="connsiteY89" fmla="*/ 4693863 h 4707593"/>
                  <a:gd name="connsiteX90" fmla="*/ 1653011 w 5260975"/>
                  <a:gd name="connsiteY90" fmla="*/ 4696744 h 4707593"/>
                  <a:gd name="connsiteX91" fmla="*/ 1628431 w 5260975"/>
                  <a:gd name="connsiteY91" fmla="*/ 4701641 h 4707593"/>
                  <a:gd name="connsiteX92" fmla="*/ 1597995 w 5260975"/>
                  <a:gd name="connsiteY92" fmla="*/ 4703369 h 4707593"/>
                  <a:gd name="connsiteX93" fmla="*/ 1559396 w 5260975"/>
                  <a:gd name="connsiteY93" fmla="*/ 4707593 h 4707593"/>
                  <a:gd name="connsiteX94" fmla="*/ 1528480 w 5260975"/>
                  <a:gd name="connsiteY94" fmla="*/ 4702312 h 4707593"/>
                  <a:gd name="connsiteX95" fmla="*/ 1485272 w 5260975"/>
                  <a:gd name="connsiteY95" fmla="*/ 4694439 h 4707593"/>
                  <a:gd name="connsiteX96" fmla="*/ 1444562 w 5260975"/>
                  <a:gd name="connsiteY96" fmla="*/ 4686950 h 4707593"/>
                  <a:gd name="connsiteX97" fmla="*/ 1431696 w 5260975"/>
                  <a:gd name="connsiteY97" fmla="*/ 4695783 h 4707593"/>
                  <a:gd name="connsiteX98" fmla="*/ 1411821 w 5260975"/>
                  <a:gd name="connsiteY98" fmla="*/ 4703464 h 4707593"/>
                  <a:gd name="connsiteX99" fmla="*/ 1389738 w 5260975"/>
                  <a:gd name="connsiteY99" fmla="*/ 4694247 h 4707593"/>
                  <a:gd name="connsiteX100" fmla="*/ 1338081 w 5260975"/>
                  <a:gd name="connsiteY100" fmla="*/ 4675141 h 4707593"/>
                  <a:gd name="connsiteX101" fmla="*/ 1305436 w 5260975"/>
                  <a:gd name="connsiteY101" fmla="*/ 4674276 h 4707593"/>
                  <a:gd name="connsiteX102" fmla="*/ 1234481 w 5260975"/>
                  <a:gd name="connsiteY102" fmla="*/ 4666115 h 4707593"/>
                  <a:gd name="connsiteX103" fmla="*/ 1188106 w 5260975"/>
                  <a:gd name="connsiteY103" fmla="*/ 4654497 h 4707593"/>
                  <a:gd name="connsiteX104" fmla="*/ 1154790 w 5260975"/>
                  <a:gd name="connsiteY104" fmla="*/ 4641343 h 4707593"/>
                  <a:gd name="connsiteX105" fmla="*/ 1107069 w 5260975"/>
                  <a:gd name="connsiteY105" fmla="*/ 4624156 h 4707593"/>
                  <a:gd name="connsiteX106" fmla="*/ 1059158 w 5260975"/>
                  <a:gd name="connsiteY106" fmla="*/ 4615227 h 4707593"/>
                  <a:gd name="connsiteX107" fmla="*/ 1024496 w 5260975"/>
                  <a:gd name="connsiteY107" fmla="*/ 4603993 h 4707593"/>
                  <a:gd name="connsiteX108" fmla="*/ 982153 w 5260975"/>
                  <a:gd name="connsiteY108" fmla="*/ 4596311 h 4707593"/>
                  <a:gd name="connsiteX109" fmla="*/ 946628 w 5260975"/>
                  <a:gd name="connsiteY109" fmla="*/ 4596024 h 4707593"/>
                  <a:gd name="connsiteX110" fmla="*/ 890939 w 5260975"/>
                  <a:gd name="connsiteY110" fmla="*/ 4597368 h 4707593"/>
                  <a:gd name="connsiteX111" fmla="*/ 822769 w 5260975"/>
                  <a:gd name="connsiteY111" fmla="*/ 4574133 h 4707593"/>
                  <a:gd name="connsiteX112" fmla="*/ 795212 w 5260975"/>
                  <a:gd name="connsiteY112" fmla="*/ 4568947 h 4707593"/>
                  <a:gd name="connsiteX113" fmla="*/ 769288 w 5260975"/>
                  <a:gd name="connsiteY113" fmla="*/ 4566547 h 4707593"/>
                  <a:gd name="connsiteX114" fmla="*/ 714271 w 5260975"/>
                  <a:gd name="connsiteY114" fmla="*/ 4551089 h 4707593"/>
                  <a:gd name="connsiteX115" fmla="*/ 691900 w 5260975"/>
                  <a:gd name="connsiteY115" fmla="*/ 4545999 h 4707593"/>
                  <a:gd name="connsiteX116" fmla="*/ 660598 w 5260975"/>
                  <a:gd name="connsiteY116" fmla="*/ 4546096 h 4707593"/>
                  <a:gd name="connsiteX117" fmla="*/ 603662 w 5260975"/>
                  <a:gd name="connsiteY117" fmla="*/ 4538991 h 4707593"/>
                  <a:gd name="connsiteX118" fmla="*/ 546821 w 5260975"/>
                  <a:gd name="connsiteY118" fmla="*/ 4518251 h 4707593"/>
                  <a:gd name="connsiteX119" fmla="*/ 522721 w 5260975"/>
                  <a:gd name="connsiteY119" fmla="*/ 4520267 h 4707593"/>
                  <a:gd name="connsiteX120" fmla="*/ 514080 w 5260975"/>
                  <a:gd name="connsiteY120" fmla="*/ 4519788 h 4707593"/>
                  <a:gd name="connsiteX121" fmla="*/ 436404 w 5260975"/>
                  <a:gd name="connsiteY121" fmla="*/ 4508361 h 4707593"/>
                  <a:gd name="connsiteX122" fmla="*/ 428626 w 5260975"/>
                  <a:gd name="connsiteY122" fmla="*/ 4507114 h 4707593"/>
                  <a:gd name="connsiteX123" fmla="*/ 392141 w 5260975"/>
                  <a:gd name="connsiteY123" fmla="*/ 4496936 h 4707593"/>
                  <a:gd name="connsiteX124" fmla="*/ 300157 w 5260975"/>
                  <a:gd name="connsiteY124" fmla="*/ 4490599 h 4707593"/>
                  <a:gd name="connsiteX125" fmla="*/ 294493 w 5260975"/>
                  <a:gd name="connsiteY125" fmla="*/ 4489831 h 4707593"/>
                  <a:gd name="connsiteX126" fmla="*/ 263671 w 5260975"/>
                  <a:gd name="connsiteY126" fmla="*/ 4494919 h 4707593"/>
                  <a:gd name="connsiteX127" fmla="*/ 248406 w 5260975"/>
                  <a:gd name="connsiteY127" fmla="*/ 4502121 h 4707593"/>
                  <a:gd name="connsiteX128" fmla="*/ 224594 w 5260975"/>
                  <a:gd name="connsiteY128" fmla="*/ 4509610 h 4707593"/>
                  <a:gd name="connsiteX129" fmla="*/ 200398 w 5260975"/>
                  <a:gd name="connsiteY129" fmla="*/ 4512395 h 4707593"/>
                  <a:gd name="connsiteX130" fmla="*/ 159783 w 5260975"/>
                  <a:gd name="connsiteY130" fmla="*/ 4501064 h 4707593"/>
                  <a:gd name="connsiteX131" fmla="*/ 144997 w 5260975"/>
                  <a:gd name="connsiteY131" fmla="*/ 4499912 h 4707593"/>
                  <a:gd name="connsiteX132" fmla="*/ 112064 w 5260975"/>
                  <a:gd name="connsiteY132" fmla="*/ 4494440 h 4707593"/>
                  <a:gd name="connsiteX133" fmla="*/ 83259 w 5260975"/>
                  <a:gd name="connsiteY133" fmla="*/ 4494824 h 4707593"/>
                  <a:gd name="connsiteX134" fmla="*/ 60120 w 5260975"/>
                  <a:gd name="connsiteY134" fmla="*/ 4503561 h 4707593"/>
                  <a:gd name="connsiteX135" fmla="*/ 26514 w 5260975"/>
                  <a:gd name="connsiteY135" fmla="*/ 4505289 h 4707593"/>
                  <a:gd name="connsiteX136" fmla="*/ 4814 w 5260975"/>
                  <a:gd name="connsiteY136" fmla="*/ 4498952 h 4707593"/>
                  <a:gd name="connsiteX137" fmla="*/ 398 w 5260975"/>
                  <a:gd name="connsiteY137" fmla="*/ 4498089 h 4707593"/>
                  <a:gd name="connsiteX138" fmla="*/ 0 w 5260975"/>
                  <a:gd name="connsiteY138" fmla="*/ 4498087 h 470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29" name="Group 13">
              <a:extLst>
                <a:ext uri="{FF2B5EF4-FFF2-40B4-BE49-F238E27FC236}">
                  <a16:creationId xmlns:a16="http://schemas.microsoft.com/office/drawing/2014/main" id="{B2C18990-7F62-45E8-B68F-47E95E4812F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096000" y="4138312"/>
              <a:ext cx="5260975" cy="1410656"/>
              <a:chOff x="6096000" y="4138312"/>
              <a:chExt cx="5260975" cy="1410656"/>
            </a:xfrm>
          </p:grpSpPr>
          <p:sp>
            <p:nvSpPr>
              <p:cNvPr id="15" name="Freeform: Shape 14">
                <a:extLst>
                  <a:ext uri="{FF2B5EF4-FFF2-40B4-BE49-F238E27FC236}">
                    <a16:creationId xmlns:a16="http://schemas.microsoft.com/office/drawing/2014/main" id="{AC206BB2-3759-4DF0-9932-7445B6367A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Shape 15">
                <a:extLst>
                  <a:ext uri="{FF2B5EF4-FFF2-40B4-BE49-F238E27FC236}">
                    <a16:creationId xmlns:a16="http://schemas.microsoft.com/office/drawing/2014/main" id="{381FA6FA-3CB6-4F57-8871-82DDE5BE86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pic>
        <p:nvPicPr>
          <p:cNvPr id="5" name="Content Placeholder 4">
            <a:extLst>
              <a:ext uri="{FF2B5EF4-FFF2-40B4-BE49-F238E27FC236}">
                <a16:creationId xmlns:a16="http://schemas.microsoft.com/office/drawing/2014/main" id="{E51FABD2-4450-46A8-B460-18EAC8258692}"/>
              </a:ext>
            </a:extLst>
          </p:cNvPr>
          <p:cNvPicPr>
            <a:picLocks noGrp="1" noChangeAspect="1"/>
          </p:cNvPicPr>
          <p:nvPr>
            <p:ph idx="1"/>
          </p:nvPr>
        </p:nvPicPr>
        <p:blipFill>
          <a:blip r:embed="rId3"/>
          <a:stretch>
            <a:fillRect/>
          </a:stretch>
        </p:blipFill>
        <p:spPr>
          <a:xfrm>
            <a:off x="7194814" y="1350833"/>
            <a:ext cx="3063347" cy="3063347"/>
          </a:xfrm>
          <a:prstGeom prst="rect">
            <a:avLst/>
          </a:prstGeom>
        </p:spPr>
      </p:pic>
    </p:spTree>
    <p:extLst>
      <p:ext uri="{BB962C8B-B14F-4D97-AF65-F5344CB8AC3E}">
        <p14:creationId xmlns:p14="http://schemas.microsoft.com/office/powerpoint/2010/main" val="21230639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C1C77D-744E-4402-9CE0-024286A9CD70}"/>
              </a:ext>
            </a:extLst>
          </p:cNvPr>
          <p:cNvPicPr>
            <a:picLocks noChangeAspect="1"/>
          </p:cNvPicPr>
          <p:nvPr/>
        </p:nvPicPr>
        <p:blipFill rotWithShape="1">
          <a:blip r:embed="rId2"/>
          <a:srcRect b="51438"/>
          <a:stretch/>
        </p:blipFill>
        <p:spPr>
          <a:xfrm>
            <a:off x="1524020" y="10"/>
            <a:ext cx="9143980" cy="6857990"/>
          </a:xfrm>
          <a:prstGeom prst="rect">
            <a:avLst/>
          </a:prstGeom>
        </p:spPr>
      </p:pic>
    </p:spTree>
    <p:extLst>
      <p:ext uri="{BB962C8B-B14F-4D97-AF65-F5344CB8AC3E}">
        <p14:creationId xmlns:p14="http://schemas.microsoft.com/office/powerpoint/2010/main" val="2684809653"/>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7A0430-FA65-4F7A-92C9-E3C77FEA80F7}"/>
              </a:ext>
            </a:extLst>
          </p:cNvPr>
          <p:cNvPicPr>
            <a:picLocks noChangeAspect="1"/>
          </p:cNvPicPr>
          <p:nvPr/>
        </p:nvPicPr>
        <p:blipFill>
          <a:blip r:embed="rId2"/>
          <a:stretch>
            <a:fillRect/>
          </a:stretch>
        </p:blipFill>
        <p:spPr>
          <a:xfrm rot="20690072">
            <a:off x="2178263" y="499798"/>
            <a:ext cx="4275793" cy="5571066"/>
          </a:xfrm>
          <a:prstGeom prst="rect">
            <a:avLst/>
          </a:prstGeom>
        </p:spPr>
      </p:pic>
      <p:sp>
        <p:nvSpPr>
          <p:cNvPr id="24" name="TextBox 23">
            <a:extLst>
              <a:ext uri="{FF2B5EF4-FFF2-40B4-BE49-F238E27FC236}">
                <a16:creationId xmlns:a16="http://schemas.microsoft.com/office/drawing/2014/main" id="{28F3492D-D51C-4613-812C-58418A61296E}"/>
              </a:ext>
            </a:extLst>
          </p:cNvPr>
          <p:cNvSpPr txBox="1"/>
          <p:nvPr/>
        </p:nvSpPr>
        <p:spPr>
          <a:xfrm>
            <a:off x="7348251" y="2322195"/>
            <a:ext cx="2918978" cy="3253740"/>
          </a:xfrm>
          <a:prstGeom prst="rect">
            <a:avLst/>
          </a:prstGeom>
        </p:spPr>
        <p:txBody>
          <a:bodyPr vert="horz" lIns="91440" tIns="45720" rIns="91440" bIns="45720" rtlCol="0" anchor="ctr">
            <a:normAutofit fontScale="92500" lnSpcReduction="20000"/>
          </a:bodyPr>
          <a:lstStyle/>
          <a:p>
            <a:pPr defTabSz="914400">
              <a:lnSpc>
                <a:spcPct val="120000"/>
              </a:lnSpc>
              <a:spcAft>
                <a:spcPts val="600"/>
              </a:spcAft>
              <a:buClr>
                <a:schemeClr val="accent1"/>
              </a:buClr>
              <a:buSzPct val="160000"/>
            </a:pPr>
            <a:r>
              <a:rPr lang="en-US" sz="2000" b="1" dirty="0">
                <a:solidFill>
                  <a:srgbClr val="8F0B0B"/>
                </a:solidFill>
                <a:latin typeface="Garamond" panose="02020404030301010803" pitchFamily="18" charset="0"/>
                <a:hlinkClick r:id="rId3">
                  <a:extLst>
                    <a:ext uri="{A12FA001-AC4F-418D-AE19-62706E023703}">
                      <ahyp:hlinkClr xmlns:ahyp="http://schemas.microsoft.com/office/drawing/2018/hyperlinkcolor" val="tx"/>
                    </a:ext>
                  </a:extLst>
                </a:hlinkClick>
              </a:rPr>
              <a:t>https://ncgwg.org/</a:t>
            </a:r>
            <a:endParaRPr lang="en-US" sz="2000" b="1" dirty="0">
              <a:solidFill>
                <a:srgbClr val="8F0B0B"/>
              </a:solidFill>
              <a:latin typeface="Garamond" panose="02020404030301010803" pitchFamily="18" charset="0"/>
            </a:endParaRPr>
          </a:p>
          <a:p>
            <a:pPr defTabSz="914400">
              <a:lnSpc>
                <a:spcPct val="120000"/>
              </a:lnSpc>
              <a:spcAft>
                <a:spcPts val="600"/>
              </a:spcAft>
              <a:buClr>
                <a:schemeClr val="accent1"/>
              </a:buClr>
              <a:buSzPct val="160000"/>
            </a:pPr>
            <a:r>
              <a:rPr lang="en-US" sz="2000" b="1" dirty="0">
                <a:latin typeface="Garamond" panose="02020404030301010803" pitchFamily="18" charset="0"/>
              </a:rPr>
              <a:t>Click on the Governor’s Challenge to Prevent Suicide Among Service Members, Veterans, and their Families link to learn more about the resources available to the community. Please join us in the challenge. </a:t>
            </a:r>
          </a:p>
        </p:txBody>
      </p:sp>
      <p:sp>
        <p:nvSpPr>
          <p:cNvPr id="5" name="Rectangle 4">
            <a:extLst>
              <a:ext uri="{FF2B5EF4-FFF2-40B4-BE49-F238E27FC236}">
                <a16:creationId xmlns:a16="http://schemas.microsoft.com/office/drawing/2014/main" id="{B00D87EF-5095-4195-8D5F-46EF3C2A2FB8}"/>
              </a:ext>
            </a:extLst>
          </p:cNvPr>
          <p:cNvSpPr/>
          <p:nvPr/>
        </p:nvSpPr>
        <p:spPr>
          <a:xfrm>
            <a:off x="6977063" y="506313"/>
            <a:ext cx="3247155" cy="1815882"/>
          </a:xfrm>
          <a:prstGeom prst="rect">
            <a:avLst/>
          </a:prstGeom>
          <a:noFill/>
        </p:spPr>
        <p:txBody>
          <a:bodyPr wrap="square" lIns="91440" tIns="45720" rIns="91440" bIns="45720">
            <a:spAutoFit/>
          </a:bodyPr>
          <a:lstStyle/>
          <a:p>
            <a:pPr algn="ctr"/>
            <a:r>
              <a:rPr lang="en-US" sz="2800" b="1" dirty="0">
                <a:ln w="0"/>
                <a:solidFill>
                  <a:schemeClr val="accent1"/>
                </a:solidFill>
                <a:effectLst>
                  <a:outerShdw blurRad="38100" dist="25400" dir="5400000" algn="ctr" rotWithShape="0">
                    <a:srgbClr val="6E747A">
                      <a:alpha val="43000"/>
                    </a:srgbClr>
                  </a:outerShdw>
                </a:effectLst>
                <a:latin typeface="Garamond" panose="02020404030301010803" pitchFamily="18" charset="0"/>
              </a:rPr>
              <a:t>Have you or someone you love served in the armed forces? </a:t>
            </a:r>
          </a:p>
        </p:txBody>
      </p:sp>
      <p:pic>
        <p:nvPicPr>
          <p:cNvPr id="10" name="Picture 9">
            <a:extLst>
              <a:ext uri="{FF2B5EF4-FFF2-40B4-BE49-F238E27FC236}">
                <a16:creationId xmlns:a16="http://schemas.microsoft.com/office/drawing/2014/main" id="{B74C20CC-3021-4C1D-A59D-069184C011D3}"/>
              </a:ext>
            </a:extLst>
          </p:cNvPr>
          <p:cNvPicPr>
            <a:picLocks noChangeAspect="1"/>
          </p:cNvPicPr>
          <p:nvPr/>
        </p:nvPicPr>
        <p:blipFill>
          <a:blip r:embed="rId4"/>
          <a:stretch>
            <a:fillRect/>
          </a:stretch>
        </p:blipFill>
        <p:spPr>
          <a:xfrm>
            <a:off x="7893408" y="5466474"/>
            <a:ext cx="1414463" cy="1391526"/>
          </a:xfrm>
          <a:prstGeom prst="rect">
            <a:avLst/>
          </a:prstGeom>
        </p:spPr>
      </p:pic>
    </p:spTree>
    <p:extLst>
      <p:ext uri="{BB962C8B-B14F-4D97-AF65-F5344CB8AC3E}">
        <p14:creationId xmlns:p14="http://schemas.microsoft.com/office/powerpoint/2010/main" val="3217243633"/>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58DBE5D-A31E-44F7-ADE1-B97CE25DFE12}"/>
              </a:ext>
            </a:extLst>
          </p:cNvPr>
          <p:cNvSpPr txBox="1"/>
          <p:nvPr/>
        </p:nvSpPr>
        <p:spPr>
          <a:xfrm>
            <a:off x="1524001" y="3187484"/>
            <a:ext cx="4828891" cy="3288739"/>
          </a:xfrm>
          <a:prstGeom prst="rect">
            <a:avLst/>
          </a:prstGeom>
        </p:spPr>
        <p:txBody>
          <a:bodyPr vert="horz" lIns="91440" tIns="45720" rIns="91440" bIns="45720" rtlCol="0" anchor="ctr">
            <a:normAutofit/>
          </a:bodyPr>
          <a:lstStyle/>
          <a:p>
            <a:pPr defTabSz="914400">
              <a:buClr>
                <a:schemeClr val="accent1"/>
              </a:buClr>
              <a:buSzPct val="160000"/>
            </a:pPr>
            <a:r>
              <a:rPr lang="en-US" sz="2800" b="1" dirty="0">
                <a:solidFill>
                  <a:srgbClr val="8F0B0B"/>
                </a:solidFill>
                <a:latin typeface="Garamond" panose="02020404030301010803" pitchFamily="18" charset="0"/>
                <a:hlinkClick r:id="rId2">
                  <a:extLst>
                    <a:ext uri="{A12FA001-AC4F-418D-AE19-62706E023703}">
                      <ahyp:hlinkClr xmlns:ahyp="http://schemas.microsoft.com/office/drawing/2018/hyperlinkcolor" val="tx"/>
                    </a:ext>
                  </a:extLst>
                </a:hlinkClick>
              </a:rPr>
              <a:t>https://files.nc.gov/ncdmva/documents/files/dmva_resource_guide-2020.pdf</a:t>
            </a:r>
            <a:r>
              <a:rPr lang="en-US" sz="2800" b="1" dirty="0">
                <a:solidFill>
                  <a:srgbClr val="8F0B0B"/>
                </a:solidFill>
                <a:latin typeface="Garamond" panose="02020404030301010803" pitchFamily="18" charset="0"/>
              </a:rPr>
              <a:t> </a:t>
            </a:r>
          </a:p>
        </p:txBody>
      </p:sp>
      <p:pic>
        <p:nvPicPr>
          <p:cNvPr id="3" name="Picture 2">
            <a:extLst>
              <a:ext uri="{FF2B5EF4-FFF2-40B4-BE49-F238E27FC236}">
                <a16:creationId xmlns:a16="http://schemas.microsoft.com/office/drawing/2014/main" id="{C8B7B690-8F75-475F-A0C6-9E8FC8827E49}"/>
              </a:ext>
            </a:extLst>
          </p:cNvPr>
          <p:cNvPicPr>
            <a:picLocks noChangeAspect="1"/>
          </p:cNvPicPr>
          <p:nvPr/>
        </p:nvPicPr>
        <p:blipFill rotWithShape="1">
          <a:blip r:embed="rId3"/>
          <a:srcRect r="2755"/>
          <a:stretch/>
        </p:blipFill>
        <p:spPr>
          <a:xfrm rot="869540">
            <a:off x="7383992" y="857402"/>
            <a:ext cx="3915227" cy="5211845"/>
          </a:xfrm>
          <a:prstGeom prst="rect">
            <a:avLst/>
          </a:prstGeom>
          <a:ln w="57150" cmpd="thinThick">
            <a:solidFill>
              <a:schemeClr val="bg1">
                <a:lumMod val="50000"/>
              </a:schemeClr>
            </a:solidFill>
            <a:miter lim="800000"/>
          </a:ln>
        </p:spPr>
      </p:pic>
      <p:sp>
        <p:nvSpPr>
          <p:cNvPr id="5" name="Rectangle 4">
            <a:extLst>
              <a:ext uri="{FF2B5EF4-FFF2-40B4-BE49-F238E27FC236}">
                <a16:creationId xmlns:a16="http://schemas.microsoft.com/office/drawing/2014/main" id="{A83A768C-34C2-4050-B718-17AA45E40B54}"/>
              </a:ext>
            </a:extLst>
          </p:cNvPr>
          <p:cNvSpPr/>
          <p:nvPr/>
        </p:nvSpPr>
        <p:spPr>
          <a:xfrm>
            <a:off x="1304142" y="874045"/>
            <a:ext cx="5431294" cy="1754326"/>
          </a:xfrm>
          <a:prstGeom prst="rect">
            <a:avLst/>
          </a:prstGeom>
          <a:noFill/>
        </p:spPr>
        <p:txBody>
          <a:bodyPr wrap="none" lIns="91440" tIns="45720" rIns="91440" bIns="45720">
            <a:spAutoFit/>
          </a:bodyPr>
          <a:lstStyle/>
          <a:p>
            <a:pPr algn="ctr"/>
            <a:r>
              <a:rPr lang="en-US" sz="5400" dirty="0">
                <a:ln w="0"/>
                <a:solidFill>
                  <a:srgbClr val="8F0B0B"/>
                </a:solidFill>
                <a:effectLst>
                  <a:outerShdw blurRad="38100" dist="25400" dir="5400000" algn="ctr" rotWithShape="0">
                    <a:srgbClr val="6E747A">
                      <a:alpha val="43000"/>
                    </a:srgbClr>
                  </a:outerShdw>
                </a:effectLst>
                <a:latin typeface="Georgia" panose="02040502050405020303" pitchFamily="18" charset="0"/>
              </a:rPr>
              <a:t>DMVA Resource </a:t>
            </a:r>
          </a:p>
          <a:p>
            <a:pPr algn="ctr"/>
            <a:r>
              <a:rPr lang="en-US" sz="5400" dirty="0">
                <a:ln w="0"/>
                <a:solidFill>
                  <a:srgbClr val="8F0B0B"/>
                </a:solidFill>
                <a:effectLst>
                  <a:outerShdw blurRad="38100" dist="25400" dir="5400000" algn="ctr" rotWithShape="0">
                    <a:srgbClr val="6E747A">
                      <a:alpha val="43000"/>
                    </a:srgbClr>
                  </a:outerShdw>
                </a:effectLst>
                <a:latin typeface="Georgia" panose="02040502050405020303" pitchFamily="18" charset="0"/>
              </a:rPr>
              <a:t>Guide </a:t>
            </a:r>
          </a:p>
        </p:txBody>
      </p:sp>
    </p:spTree>
    <p:extLst>
      <p:ext uri="{BB962C8B-B14F-4D97-AF65-F5344CB8AC3E}">
        <p14:creationId xmlns:p14="http://schemas.microsoft.com/office/powerpoint/2010/main" val="811983070"/>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7E669-5931-48CA-9565-8FF706F343E7}"/>
              </a:ext>
            </a:extLst>
          </p:cNvPr>
          <p:cNvSpPr>
            <a:spLocks noGrp="1"/>
          </p:cNvSpPr>
          <p:nvPr>
            <p:ph type="title"/>
          </p:nvPr>
        </p:nvSpPr>
        <p:spPr/>
        <p:txBody>
          <a:bodyPr/>
          <a:lstStyle/>
          <a:p>
            <a:r>
              <a:rPr lang="en-US" dirty="0">
                <a:latin typeface="Georgia" panose="02040502050405020303" pitchFamily="18" charset="0"/>
              </a:rPr>
              <a:t>GWG Benefits Subcommittee Mission Statement:</a:t>
            </a:r>
          </a:p>
        </p:txBody>
      </p:sp>
      <p:sp>
        <p:nvSpPr>
          <p:cNvPr id="5" name="TextBox 4">
            <a:extLst>
              <a:ext uri="{FF2B5EF4-FFF2-40B4-BE49-F238E27FC236}">
                <a16:creationId xmlns:a16="http://schemas.microsoft.com/office/drawing/2014/main" id="{D0878D4B-FFEC-4C8C-AFCD-1B209B2086D2}"/>
              </a:ext>
            </a:extLst>
          </p:cNvPr>
          <p:cNvSpPr txBox="1"/>
          <p:nvPr/>
        </p:nvSpPr>
        <p:spPr>
          <a:xfrm>
            <a:off x="1060157" y="2080037"/>
            <a:ext cx="9871745" cy="2246769"/>
          </a:xfrm>
          <a:prstGeom prst="rect">
            <a:avLst/>
          </a:prstGeom>
          <a:noFill/>
        </p:spPr>
        <p:txBody>
          <a:bodyPr wrap="square">
            <a:spAutoFit/>
          </a:bodyPr>
          <a:lstStyle/>
          <a:p>
            <a:r>
              <a:rPr lang="en-US" sz="2000" dirty="0">
                <a:latin typeface="Garamond" panose="02020404030301010803" pitchFamily="18" charset="0"/>
              </a:rPr>
              <a:t>Transform the lives of North Carolina service members, veterans, and their families by advocating for benefits meeting their needs through advocacy and coordinated action.</a:t>
            </a:r>
          </a:p>
          <a:p>
            <a:endParaRPr lang="en-US" sz="2000" dirty="0">
              <a:latin typeface="Garamond" panose="02020404030301010803" pitchFamily="18" charset="0"/>
            </a:endParaRPr>
          </a:p>
          <a:p>
            <a:pPr marL="342900" indent="-342900">
              <a:buFont typeface="Wingdings" panose="05000000000000000000" pitchFamily="2" charset="2"/>
              <a:buChar char="Ø"/>
            </a:pPr>
            <a:r>
              <a:rPr lang="en-US" sz="2000" dirty="0">
                <a:latin typeface="Garamond" panose="02020404030301010803" pitchFamily="18" charset="0"/>
              </a:rPr>
              <a:t>Advocate for incentivized legislation that meets the needs of service members, veterans, and their families. </a:t>
            </a:r>
          </a:p>
          <a:p>
            <a:pPr marL="342900" indent="-342900">
              <a:buFont typeface="Wingdings" panose="05000000000000000000" pitchFamily="2" charset="2"/>
              <a:buChar char="Ø"/>
            </a:pPr>
            <a:r>
              <a:rPr lang="en-US" sz="2000" dirty="0">
                <a:latin typeface="Garamond" panose="02020404030301010803" pitchFamily="18" charset="0"/>
              </a:rPr>
              <a:t>Increased benefits utilization through statewide coordinated action and outreach. </a:t>
            </a:r>
          </a:p>
          <a:p>
            <a:endParaRPr lang="en-US" sz="2000" dirty="0">
              <a:latin typeface="Garamond" panose="02020404030301010803" pitchFamily="18" charset="0"/>
            </a:endParaRPr>
          </a:p>
        </p:txBody>
      </p:sp>
    </p:spTree>
    <p:extLst>
      <p:ext uri="{BB962C8B-B14F-4D97-AF65-F5344CB8AC3E}">
        <p14:creationId xmlns:p14="http://schemas.microsoft.com/office/powerpoint/2010/main" val="20953206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49809-F19B-4265-9DE5-58344721D451}"/>
              </a:ext>
            </a:extLst>
          </p:cNvPr>
          <p:cNvSpPr>
            <a:spLocks noGrp="1"/>
          </p:cNvSpPr>
          <p:nvPr>
            <p:ph type="title"/>
          </p:nvPr>
        </p:nvSpPr>
        <p:spPr>
          <a:xfrm>
            <a:off x="1066800" y="962900"/>
            <a:ext cx="10058400" cy="630013"/>
          </a:xfrm>
        </p:spPr>
        <p:txBody>
          <a:bodyPr>
            <a:normAutofit/>
          </a:bodyPr>
          <a:lstStyle/>
          <a:p>
            <a:r>
              <a:rPr lang="en-US" dirty="0">
                <a:latin typeface="Georgia" panose="02040502050405020303" pitchFamily="18" charset="0"/>
              </a:rPr>
              <a:t>Initial Goals</a:t>
            </a:r>
          </a:p>
        </p:txBody>
      </p:sp>
      <p:sp>
        <p:nvSpPr>
          <p:cNvPr id="3" name="Content Placeholder 2">
            <a:extLst>
              <a:ext uri="{FF2B5EF4-FFF2-40B4-BE49-F238E27FC236}">
                <a16:creationId xmlns:a16="http://schemas.microsoft.com/office/drawing/2014/main" id="{57ED3110-25C6-4EF6-81DF-41CBD00F7E50}"/>
              </a:ext>
            </a:extLst>
          </p:cNvPr>
          <p:cNvSpPr>
            <a:spLocks noGrp="1"/>
          </p:cNvSpPr>
          <p:nvPr>
            <p:ph idx="1"/>
          </p:nvPr>
        </p:nvSpPr>
        <p:spPr>
          <a:xfrm>
            <a:off x="1066800" y="1913529"/>
            <a:ext cx="10058400" cy="4585578"/>
          </a:xfrm>
        </p:spPr>
        <p:txBody>
          <a:bodyPr>
            <a:normAutofit/>
          </a:bodyPr>
          <a:lstStyle/>
          <a:p>
            <a:pPr>
              <a:buFont typeface="Wingdings" panose="05000000000000000000" pitchFamily="2" charset="2"/>
              <a:buChar char="Ø"/>
            </a:pPr>
            <a:r>
              <a:rPr lang="en-US" dirty="0">
                <a:latin typeface="Garamond" panose="02020404030301010803" pitchFamily="18" charset="0"/>
              </a:rPr>
              <a:t>Recruit members to your sub-committee.</a:t>
            </a:r>
          </a:p>
          <a:p>
            <a:pPr>
              <a:buFont typeface="Wingdings" panose="05000000000000000000" pitchFamily="2" charset="2"/>
              <a:buChar char="Ø"/>
            </a:pPr>
            <a:r>
              <a:rPr lang="en-US" dirty="0">
                <a:latin typeface="Garamond" panose="02020404030301010803" pitchFamily="18" charset="0"/>
              </a:rPr>
              <a:t>Meet bi-monthly. </a:t>
            </a:r>
          </a:p>
          <a:p>
            <a:pPr>
              <a:buFont typeface="Wingdings" panose="05000000000000000000" pitchFamily="2" charset="2"/>
              <a:buChar char="Ø"/>
            </a:pPr>
            <a:r>
              <a:rPr lang="en-US" dirty="0">
                <a:latin typeface="Garamond" panose="02020404030301010803" pitchFamily="18" charset="0"/>
              </a:rPr>
              <a:t>Develop educational materials associated with your sub-committee focus.</a:t>
            </a:r>
          </a:p>
          <a:p>
            <a:pPr>
              <a:buFont typeface="Wingdings" panose="05000000000000000000" pitchFamily="2" charset="2"/>
              <a:buChar char="Ø"/>
            </a:pPr>
            <a:r>
              <a:rPr lang="en-US" dirty="0">
                <a:latin typeface="Garamond" panose="02020404030301010803" pitchFamily="18" charset="0"/>
              </a:rPr>
              <a:t>Develop/ coordinate programs that are supporting your sub-committee focus</a:t>
            </a:r>
          </a:p>
          <a:p>
            <a:pPr>
              <a:buFont typeface="Wingdings" panose="05000000000000000000" pitchFamily="2" charset="2"/>
              <a:buChar char="Ø"/>
            </a:pPr>
            <a:r>
              <a:rPr lang="en-US" dirty="0">
                <a:latin typeface="Garamond" panose="02020404030301010803" pitchFamily="18" charset="0"/>
              </a:rPr>
              <a:t>Each VSO office (State and County) have letters on hand for veterans to fill in the blanks and send to their representatives. </a:t>
            </a:r>
          </a:p>
          <a:p>
            <a:pPr>
              <a:buFont typeface="Wingdings" panose="05000000000000000000" pitchFamily="2" charset="2"/>
              <a:buChar char="Ø"/>
            </a:pPr>
            <a:r>
              <a:rPr lang="en-US" dirty="0">
                <a:latin typeface="Garamond" panose="02020404030301010803" pitchFamily="18" charset="0"/>
              </a:rPr>
              <a:t>Develop metrics to define and measure the activities that are supporting your sub-committee</a:t>
            </a:r>
          </a:p>
          <a:p>
            <a:pPr>
              <a:buFont typeface="Wingdings" panose="05000000000000000000" pitchFamily="2" charset="2"/>
              <a:buChar char="Ø"/>
            </a:pPr>
            <a:r>
              <a:rPr lang="en-US" dirty="0">
                <a:latin typeface="Garamond" panose="02020404030301010803" pitchFamily="18" charset="0"/>
              </a:rPr>
              <a:t>Coordinate with other sub-committees for "crossover" subject matter.</a:t>
            </a:r>
          </a:p>
        </p:txBody>
      </p:sp>
    </p:spTree>
    <p:extLst>
      <p:ext uri="{BB962C8B-B14F-4D97-AF65-F5344CB8AC3E}">
        <p14:creationId xmlns:p14="http://schemas.microsoft.com/office/powerpoint/2010/main" val="22494096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66CBD-F20C-4BF7-BCBD-922738FBA1A3}"/>
              </a:ext>
            </a:extLst>
          </p:cNvPr>
          <p:cNvSpPr>
            <a:spLocks noGrp="1"/>
          </p:cNvSpPr>
          <p:nvPr>
            <p:ph type="title"/>
          </p:nvPr>
        </p:nvSpPr>
        <p:spPr/>
        <p:txBody>
          <a:bodyPr>
            <a:normAutofit/>
          </a:bodyPr>
          <a:lstStyle/>
          <a:p>
            <a:r>
              <a:rPr lang="en-US" sz="2400" b="1" i="0" u="none" strike="noStrike" baseline="0" dirty="0">
                <a:solidFill>
                  <a:srgbClr val="000000"/>
                </a:solidFill>
                <a:latin typeface="Times New Roman" panose="02020603050405020304" pitchFamily="18" charset="0"/>
              </a:rPr>
              <a:t>VA/SAMHSA Governor’s Challenge to Prevent Suicide Among</a:t>
            </a:r>
            <a:br>
              <a:rPr lang="en-US" sz="2400" b="0" i="0" u="none" strike="noStrike" baseline="0" dirty="0">
                <a:solidFill>
                  <a:srgbClr val="000000"/>
                </a:solidFill>
                <a:latin typeface="Times New Roman" panose="02020603050405020304" pitchFamily="18" charset="0"/>
              </a:rPr>
            </a:br>
            <a:r>
              <a:rPr lang="en-US" sz="2400" b="1" i="0" u="none" strike="noStrike" baseline="0" dirty="0">
                <a:solidFill>
                  <a:srgbClr val="000000"/>
                </a:solidFill>
                <a:latin typeface="Times New Roman" panose="02020603050405020304" pitchFamily="18" charset="0"/>
              </a:rPr>
              <a:t>Service Members, Veterans, and their Families</a:t>
            </a:r>
            <a:endParaRPr lang="en-US" sz="4000" dirty="0"/>
          </a:p>
        </p:txBody>
      </p:sp>
      <p:sp>
        <p:nvSpPr>
          <p:cNvPr id="3" name="Content Placeholder 2">
            <a:extLst>
              <a:ext uri="{FF2B5EF4-FFF2-40B4-BE49-F238E27FC236}">
                <a16:creationId xmlns:a16="http://schemas.microsoft.com/office/drawing/2014/main" id="{A8BD1342-4640-4FE2-A998-45457D892216}"/>
              </a:ext>
            </a:extLst>
          </p:cNvPr>
          <p:cNvSpPr>
            <a:spLocks noGrp="1"/>
          </p:cNvSpPr>
          <p:nvPr>
            <p:ph idx="1"/>
          </p:nvPr>
        </p:nvSpPr>
        <p:spPr/>
        <p:txBody>
          <a:bodyPr>
            <a:normAutofit/>
          </a:bodyPr>
          <a:lstStyle/>
          <a:p>
            <a:pPr marL="0" indent="0">
              <a:buNone/>
            </a:pPr>
            <a:r>
              <a:rPr lang="en-US" sz="2400" b="0" i="0" dirty="0">
                <a:solidFill>
                  <a:srgbClr val="4A4A4A"/>
                </a:solidFill>
                <a:effectLst/>
                <a:latin typeface="Garamond" panose="02020404030301010803" pitchFamily="18" charset="0"/>
              </a:rPr>
              <a:t>SAMHSA has partnered with the United States Department of Veterans Affairs (VA) to bring the </a:t>
            </a:r>
            <a:r>
              <a:rPr lang="en-US" sz="2400" b="0" i="1" dirty="0">
                <a:solidFill>
                  <a:srgbClr val="4A4A4A"/>
                </a:solidFill>
                <a:effectLst/>
                <a:latin typeface="Garamond" panose="02020404030301010803" pitchFamily="18" charset="0"/>
              </a:rPr>
              <a:t>Governor’s and Mayor’s Challenges to Prevent Suicide Among Service Members, Veterans, and their Families</a:t>
            </a:r>
            <a:r>
              <a:rPr lang="en-US" sz="2400" b="0" i="0" dirty="0">
                <a:solidFill>
                  <a:srgbClr val="4A4A4A"/>
                </a:solidFill>
                <a:effectLst/>
                <a:latin typeface="Garamond" panose="02020404030301010803" pitchFamily="18" charset="0"/>
              </a:rPr>
              <a:t> (SMVF) to states, territories, and communities across the Nation. For the Governor’s Challenge, 52 states and territories are currently taking part in the challenge and are working to develop and implement state-wide suicide prevention best practices for SMVF, using a public health approach.</a:t>
            </a:r>
            <a:endParaRPr lang="en-US" sz="2400" dirty="0">
              <a:latin typeface="Garamond" panose="02020404030301010803" pitchFamily="18" charset="0"/>
            </a:endParaRPr>
          </a:p>
        </p:txBody>
      </p:sp>
    </p:spTree>
    <p:extLst>
      <p:ext uri="{BB962C8B-B14F-4D97-AF65-F5344CB8AC3E}">
        <p14:creationId xmlns:p14="http://schemas.microsoft.com/office/powerpoint/2010/main" val="12053604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0" name="Rectangle 11">
            <a:extLst>
              <a:ext uri="{FF2B5EF4-FFF2-40B4-BE49-F238E27FC236}">
                <a16:creationId xmlns:a16="http://schemas.microsoft.com/office/drawing/2014/main" id="{CDDE5CDF-1512-4CDA-B956-23D223F8DE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21" name="Picture 13">
            <a:extLst>
              <a:ext uri="{FF2B5EF4-FFF2-40B4-BE49-F238E27FC236}">
                <a16:creationId xmlns:a16="http://schemas.microsoft.com/office/drawing/2014/main" id="{B029D7D8-5A6B-4C76-94C8-15798C6C5A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9" name="Straight Connector 15">
            <a:extLst>
              <a:ext uri="{FF2B5EF4-FFF2-40B4-BE49-F238E27FC236}">
                <a16:creationId xmlns:a16="http://schemas.microsoft.com/office/drawing/2014/main" id="{A5C9319C-E20D-4884-952F-60B6A58C3E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31" name="Rectangle 17">
            <a:extLst>
              <a:ext uri="{FF2B5EF4-FFF2-40B4-BE49-F238E27FC236}">
                <a16:creationId xmlns:a16="http://schemas.microsoft.com/office/drawing/2014/main" id="{2C6F198E-F7A1-4125-910D-641C0C2A76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D43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19">
            <a:extLst>
              <a:ext uri="{FF2B5EF4-FFF2-40B4-BE49-F238E27FC236}">
                <a16:creationId xmlns:a16="http://schemas.microsoft.com/office/drawing/2014/main" id="{907C3A25-D9A7-4F2D-B44C-FA8EB24C7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7"/>
            <a:ext cx="10905067" cy="5566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a:extLst>
              <a:ext uri="{FF2B5EF4-FFF2-40B4-BE49-F238E27FC236}">
                <a16:creationId xmlns:a16="http://schemas.microsoft.com/office/drawing/2014/main" id="{463AADC6-1CC0-4CDC-91FF-D56915C50C77}"/>
              </a:ext>
            </a:extLst>
          </p:cNvPr>
          <p:cNvPicPr>
            <a:picLocks noChangeAspect="1"/>
          </p:cNvPicPr>
          <p:nvPr/>
        </p:nvPicPr>
        <p:blipFill rotWithShape="1">
          <a:blip r:embed="rId3"/>
          <a:srcRect l="3352" r="2" b="2"/>
          <a:stretch/>
        </p:blipFill>
        <p:spPr>
          <a:xfrm>
            <a:off x="2544577" y="1128098"/>
            <a:ext cx="7110212" cy="4598011"/>
          </a:xfrm>
          <a:prstGeom prst="rect">
            <a:avLst/>
          </a:prstGeom>
        </p:spPr>
      </p:pic>
      <p:sp>
        <p:nvSpPr>
          <p:cNvPr id="35" name="Rectangle 21">
            <a:extLst>
              <a:ext uri="{FF2B5EF4-FFF2-40B4-BE49-F238E27FC236}">
                <a16:creationId xmlns:a16="http://schemas.microsoft.com/office/drawing/2014/main" id="{18E8515E-B8C8-482A-A9B5-CE57BC080A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5766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8247D-FE3B-4046-AC7B-14E73B7932A7}"/>
              </a:ext>
            </a:extLst>
          </p:cNvPr>
          <p:cNvSpPr>
            <a:spLocks noGrp="1"/>
          </p:cNvSpPr>
          <p:nvPr>
            <p:ph type="title"/>
          </p:nvPr>
        </p:nvSpPr>
        <p:spPr/>
        <p:txBody>
          <a:bodyPr>
            <a:normAutofit/>
          </a:bodyPr>
          <a:lstStyle/>
          <a:p>
            <a:pPr algn="ctr"/>
            <a:r>
              <a:rPr lang="en-US" sz="4000" dirty="0">
                <a:latin typeface="Georgia" panose="02040502050405020303" pitchFamily="18" charset="0"/>
              </a:rPr>
              <a:t>Benefits for Service Members, Veterans, and their Families</a:t>
            </a:r>
          </a:p>
        </p:txBody>
      </p:sp>
      <p:graphicFrame>
        <p:nvGraphicFramePr>
          <p:cNvPr id="4" name="Content Placeholder 3">
            <a:extLst>
              <a:ext uri="{FF2B5EF4-FFF2-40B4-BE49-F238E27FC236}">
                <a16:creationId xmlns:a16="http://schemas.microsoft.com/office/drawing/2014/main" id="{E5953BF9-773B-4E4D-9E81-73F9DB73380C}"/>
              </a:ext>
            </a:extLst>
          </p:cNvPr>
          <p:cNvGraphicFramePr>
            <a:graphicFrameLocks noGrp="1"/>
          </p:cNvGraphicFramePr>
          <p:nvPr>
            <p:ph idx="1"/>
            <p:extLst>
              <p:ext uri="{D42A27DB-BD31-4B8C-83A1-F6EECF244321}">
                <p14:modId xmlns:p14="http://schemas.microsoft.com/office/powerpoint/2010/main" val="165646453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BB1EA4F8-1B8E-4E5D-8F91-8D176D68BD44}"/>
              </a:ext>
            </a:extLst>
          </p:cNvPr>
          <p:cNvSpPr txBox="1"/>
          <p:nvPr/>
        </p:nvSpPr>
        <p:spPr>
          <a:xfrm>
            <a:off x="4517995" y="6308209"/>
            <a:ext cx="3156009" cy="369332"/>
          </a:xfrm>
          <a:prstGeom prst="rect">
            <a:avLst/>
          </a:prstGeom>
          <a:noFill/>
        </p:spPr>
        <p:txBody>
          <a:bodyPr wrap="square">
            <a:spAutoFit/>
          </a:bodyPr>
          <a:lstStyle/>
          <a:p>
            <a:r>
              <a:rPr lang="en-US" dirty="0">
                <a:latin typeface="Georgia" panose="02040502050405020303" pitchFamily="18" charset="0"/>
              </a:rPr>
              <a:t>https://www.milvets.nc.gov/</a:t>
            </a:r>
          </a:p>
        </p:txBody>
      </p:sp>
    </p:spTree>
    <p:extLst>
      <p:ext uri="{BB962C8B-B14F-4D97-AF65-F5344CB8AC3E}">
        <p14:creationId xmlns:p14="http://schemas.microsoft.com/office/powerpoint/2010/main" val="24972412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38499B25-2508-4895-B67A-DB468F421B4C}"/>
              </a:ext>
            </a:extLst>
          </p:cNvPr>
          <p:cNvSpPr>
            <a:spLocks noGrp="1"/>
          </p:cNvSpPr>
          <p:nvPr>
            <p:ph type="title"/>
          </p:nvPr>
        </p:nvSpPr>
        <p:spPr>
          <a:xfrm>
            <a:off x="640080" y="325369"/>
            <a:ext cx="4368602" cy="1956841"/>
          </a:xfrm>
        </p:spPr>
        <p:txBody>
          <a:bodyPr anchor="b">
            <a:normAutofit/>
          </a:bodyPr>
          <a:lstStyle/>
          <a:p>
            <a:r>
              <a:rPr lang="en-US" sz="3400">
                <a:latin typeface="Georgia" panose="02040502050405020303" pitchFamily="18" charset="0"/>
              </a:rPr>
              <a:t>Benefits for Service Members, Veterans, and their Families</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6600CDD-96F4-41CB-85CA-6B368DE38E7C}"/>
              </a:ext>
            </a:extLst>
          </p:cNvPr>
          <p:cNvSpPr>
            <a:spLocks noGrp="1"/>
          </p:cNvSpPr>
          <p:nvPr>
            <p:ph idx="1"/>
          </p:nvPr>
        </p:nvSpPr>
        <p:spPr>
          <a:xfrm>
            <a:off x="640080" y="2872899"/>
            <a:ext cx="4243589" cy="3320668"/>
          </a:xfrm>
        </p:spPr>
        <p:txBody>
          <a:bodyPr>
            <a:normAutofit/>
          </a:bodyPr>
          <a:lstStyle/>
          <a:p>
            <a:pPr marL="0" indent="0">
              <a:buNone/>
            </a:pPr>
            <a:r>
              <a:rPr lang="en-US" sz="1700" dirty="0">
                <a:latin typeface="Garamond" panose="02020404030301010803" pitchFamily="18" charset="0"/>
              </a:rPr>
              <a:t>North Carolina has a devoted team of professionals committed to ensuring that all those who served –and their loved ones –are made aware of and maximize all the benefits and resources available.  This team, made up of state and county VSOs, has an established relationship with the Federal Department of Veterans Affairs.  </a:t>
            </a:r>
          </a:p>
          <a:p>
            <a:pPr marL="0" indent="0">
              <a:buNone/>
            </a:pPr>
            <a:r>
              <a:rPr lang="en-US" sz="1700" dirty="0">
                <a:latin typeface="Garamond" panose="02020404030301010803" pitchFamily="18" charset="0"/>
              </a:rPr>
              <a:t>Services are provided free of charge and access to current federal, state, and local veterans’ programs, entitlements, and referral services are available at a Veterans Service Office near you. </a:t>
            </a:r>
          </a:p>
        </p:txBody>
      </p:sp>
      <p:pic>
        <p:nvPicPr>
          <p:cNvPr id="5" name="Picture 4">
            <a:extLst>
              <a:ext uri="{FF2B5EF4-FFF2-40B4-BE49-F238E27FC236}">
                <a16:creationId xmlns:a16="http://schemas.microsoft.com/office/drawing/2014/main" id="{252117AC-FFD9-4E67-B88C-586BD02C8D4C}"/>
              </a:ext>
            </a:extLst>
          </p:cNvPr>
          <p:cNvPicPr>
            <a:picLocks noChangeAspect="1"/>
          </p:cNvPicPr>
          <p:nvPr/>
        </p:nvPicPr>
        <p:blipFill rotWithShape="1">
          <a:blip r:embed="rId2"/>
          <a:srcRect l="3421" r="505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11" name="TextBox 10">
            <a:extLst>
              <a:ext uri="{FF2B5EF4-FFF2-40B4-BE49-F238E27FC236}">
                <a16:creationId xmlns:a16="http://schemas.microsoft.com/office/drawing/2014/main" id="{2301ECD4-4BB9-4134-AE7B-F0B53055CA06}"/>
              </a:ext>
            </a:extLst>
          </p:cNvPr>
          <p:cNvSpPr txBox="1"/>
          <p:nvPr/>
        </p:nvSpPr>
        <p:spPr>
          <a:xfrm>
            <a:off x="0" y="6291907"/>
            <a:ext cx="6375918" cy="338554"/>
          </a:xfrm>
          <a:prstGeom prst="rect">
            <a:avLst/>
          </a:prstGeom>
          <a:noFill/>
        </p:spPr>
        <p:txBody>
          <a:bodyPr wrap="square">
            <a:spAutoFit/>
          </a:bodyPr>
          <a:lstStyle/>
          <a:p>
            <a:r>
              <a:rPr lang="en-US" sz="1600" dirty="0">
                <a:solidFill>
                  <a:schemeClr val="accent1"/>
                </a:solidFill>
                <a:latin typeface="Georgia" panose="02040502050405020303" pitchFamily="18" charset="0"/>
              </a:rPr>
              <a:t>https://www.milvets.nc.gov/benefits-services/benefits-claims</a:t>
            </a:r>
          </a:p>
        </p:txBody>
      </p:sp>
    </p:spTree>
    <p:extLst>
      <p:ext uri="{BB962C8B-B14F-4D97-AF65-F5344CB8AC3E}">
        <p14:creationId xmlns:p14="http://schemas.microsoft.com/office/powerpoint/2010/main" val="11490802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Map&#10;&#10;Description automatically generated">
            <a:extLst>
              <a:ext uri="{FF2B5EF4-FFF2-40B4-BE49-F238E27FC236}">
                <a16:creationId xmlns:a16="http://schemas.microsoft.com/office/drawing/2014/main" id="{8DA491D8-2F30-42B4-AA24-D1E6CF7DAD69}"/>
              </a:ext>
            </a:extLst>
          </p:cNvPr>
          <p:cNvPicPr>
            <a:picLocks noGrp="1" noChangeAspect="1"/>
          </p:cNvPicPr>
          <p:nvPr>
            <p:ph idx="1"/>
          </p:nvPr>
        </p:nvPicPr>
        <p:blipFill>
          <a:blip r:embed="rId2"/>
          <a:stretch>
            <a:fillRect/>
          </a:stretch>
        </p:blipFill>
        <p:spPr>
          <a:xfrm>
            <a:off x="643467" y="1329774"/>
            <a:ext cx="10905066" cy="4198450"/>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3073D48-F86B-4D0E-9914-986717721323}"/>
              </a:ext>
            </a:extLst>
          </p:cNvPr>
          <p:cNvSpPr/>
          <p:nvPr/>
        </p:nvSpPr>
        <p:spPr>
          <a:xfrm>
            <a:off x="757980" y="5474022"/>
            <a:ext cx="9743373" cy="584775"/>
          </a:xfrm>
          <a:prstGeom prst="rect">
            <a:avLst/>
          </a:prstGeom>
          <a:solidFill>
            <a:schemeClr val="accent2"/>
          </a:solidFill>
        </p:spPr>
        <p:txBody>
          <a:bodyPr wrap="none" lIns="91440" tIns="45720" rIns="91440" bIns="45720">
            <a:spAutoFit/>
          </a:bodyPr>
          <a:lstStyle/>
          <a:p>
            <a:pPr algn="ctr"/>
            <a:r>
              <a:rPr lang="en-US" sz="3200" b="0" cap="none" spc="0" dirty="0">
                <a:ln w="0"/>
                <a:solidFill>
                  <a:schemeClr val="accent1"/>
                </a:solidFill>
                <a:effectLst>
                  <a:outerShdw blurRad="38100" dist="25400" dir="5400000" algn="ctr" rotWithShape="0">
                    <a:srgbClr val="6E747A">
                      <a:alpha val="43000"/>
                    </a:srgbClr>
                  </a:outerShdw>
                </a:effectLst>
                <a:latin typeface="Georgia" panose="02040502050405020303" pitchFamily="18" charset="0"/>
              </a:rPr>
              <a:t>Click on your county for both the state and local VSO</a:t>
            </a:r>
          </a:p>
        </p:txBody>
      </p:sp>
    </p:spTree>
    <p:extLst>
      <p:ext uri="{BB962C8B-B14F-4D97-AF65-F5344CB8AC3E}">
        <p14:creationId xmlns:p14="http://schemas.microsoft.com/office/powerpoint/2010/main" val="20946762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34498" name="Rectangle 2">
            <a:extLst>
              <a:ext uri="{FF2B5EF4-FFF2-40B4-BE49-F238E27FC236}">
                <a16:creationId xmlns:a16="http://schemas.microsoft.com/office/drawing/2014/main" id="{1D1C2583-A021-4CF7-BF51-FA25E5871098}"/>
              </a:ext>
            </a:extLst>
          </p:cNvPr>
          <p:cNvSpPr>
            <a:spLocks noGrp="1" noChangeArrowheads="1"/>
          </p:cNvSpPr>
          <p:nvPr>
            <p:ph type="title"/>
          </p:nvPr>
        </p:nvSpPr>
        <p:spPr>
          <a:xfrm>
            <a:off x="5188043" y="957221"/>
            <a:ext cx="5878597" cy="1049235"/>
          </a:xfrm>
        </p:spPr>
        <p:txBody>
          <a:bodyPr>
            <a:normAutofit/>
          </a:bodyPr>
          <a:lstStyle/>
          <a:p>
            <a:pPr eaLnBrk="1" fontAlgn="auto" hangingPunct="1">
              <a:spcAft>
                <a:spcPts val="0"/>
              </a:spcAft>
              <a:defRPr/>
            </a:pPr>
            <a:r>
              <a:rPr lang="en-US" altLang="en-US">
                <a:latin typeface="Georgia" panose="02040502050405020303" pitchFamily="18" charset="0"/>
              </a:rPr>
              <a:t>State Service Office (SSO)</a:t>
            </a:r>
          </a:p>
        </p:txBody>
      </p:sp>
      <p:sp>
        <p:nvSpPr>
          <p:cNvPr id="7171" name="Rectangle 3">
            <a:extLst>
              <a:ext uri="{FF2B5EF4-FFF2-40B4-BE49-F238E27FC236}">
                <a16:creationId xmlns:a16="http://schemas.microsoft.com/office/drawing/2014/main" id="{442421E0-4013-4645-B584-CD40D3022866}"/>
              </a:ext>
            </a:extLst>
          </p:cNvPr>
          <p:cNvSpPr>
            <a:spLocks noGrp="1" noChangeArrowheads="1"/>
          </p:cNvSpPr>
          <p:nvPr>
            <p:ph sz="quarter" idx="13"/>
          </p:nvPr>
        </p:nvSpPr>
        <p:spPr bwMode="auto">
          <a:xfrm>
            <a:off x="5163946" y="1778210"/>
            <a:ext cx="6368691" cy="4044092"/>
          </a:xfrm>
        </p:spPr>
        <p:txBody>
          <a:bodyPr numCol="1" anchorCtr="0" compatLnSpc="1">
            <a:prstTxWarp prst="textNoShape">
              <a:avLst/>
            </a:prstTxWarp>
            <a:normAutofit/>
          </a:bodyPr>
          <a:lstStyle/>
          <a:p>
            <a:pPr eaLnBrk="1" hangingPunct="1">
              <a:lnSpc>
                <a:spcPct val="110000"/>
              </a:lnSpc>
              <a:defRPr/>
            </a:pPr>
            <a:r>
              <a:rPr lang="en-US" altLang="en-US" sz="1800" cap="none" dirty="0">
                <a:latin typeface="Garamond" panose="02020404030301010803" pitchFamily="18" charset="0"/>
              </a:rPr>
              <a:t>The VSOs co-located at the US Department of Veterans Affairs (USDVA) federal building in Winston Salem, NC represent all veterans, who have named NCDMVA as their authorized service organization, at personal hearings and/or appeals.  </a:t>
            </a:r>
          </a:p>
          <a:p>
            <a:pPr eaLnBrk="1" hangingPunct="1">
              <a:lnSpc>
                <a:spcPct val="110000"/>
              </a:lnSpc>
              <a:defRPr/>
            </a:pPr>
            <a:r>
              <a:rPr lang="en-US" altLang="en-US" sz="1800" cap="none" dirty="0">
                <a:latin typeface="Garamond" panose="02020404030301010803" pitchFamily="18" charset="0"/>
              </a:rPr>
              <a:t>Hearings include attempting to prevent reductions in ratings, higher level reviews of denied claims and/or claims that were awarded an incorrect rating. These staff also represent claimants at Board of Veterans Appeals hearings. </a:t>
            </a:r>
          </a:p>
          <a:p>
            <a:pPr eaLnBrk="1" hangingPunct="1">
              <a:lnSpc>
                <a:spcPct val="110000"/>
              </a:lnSpc>
              <a:defRPr/>
            </a:pPr>
            <a:r>
              <a:rPr lang="en-US" altLang="en-US" sz="1800" cap="none" dirty="0">
                <a:latin typeface="Garamond" panose="02020404030301010803" pitchFamily="18" charset="0"/>
              </a:rPr>
              <a:t>They are also essential to the state’s Scholarship program.  </a:t>
            </a:r>
          </a:p>
          <a:p>
            <a:pPr lvl="1" eaLnBrk="1" hangingPunct="1">
              <a:lnSpc>
                <a:spcPct val="110000"/>
              </a:lnSpc>
              <a:defRPr/>
            </a:pPr>
            <a:endParaRPr lang="en-US" altLang="en-US" sz="1500" cap="none" dirty="0">
              <a:latin typeface="Garamond" panose="02020404030301010803" pitchFamily="18" charset="0"/>
            </a:endParaRPr>
          </a:p>
        </p:txBody>
      </p:sp>
      <p:pic>
        <p:nvPicPr>
          <p:cNvPr id="8196" name="Picture 1">
            <a:extLst>
              <a:ext uri="{FF2B5EF4-FFF2-40B4-BE49-F238E27FC236}">
                <a16:creationId xmlns:a16="http://schemas.microsoft.com/office/drawing/2014/main" id="{5C07F35F-0423-4DBF-B82E-FF64D660B9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290734" y="481108"/>
            <a:ext cx="2757845" cy="249181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3">
            <a:extLst>
              <a:ext uri="{FF2B5EF4-FFF2-40B4-BE49-F238E27FC236}">
                <a16:creationId xmlns:a16="http://schemas.microsoft.com/office/drawing/2014/main" id="{3CCD2D8D-D1C1-40DF-A1F0-4C543DFC398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14832" y="3137516"/>
            <a:ext cx="2709650" cy="249287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20" name="Picture 1">
            <a:extLst>
              <a:ext uri="{FF2B5EF4-FFF2-40B4-BE49-F238E27FC236}">
                <a16:creationId xmlns:a16="http://schemas.microsoft.com/office/drawing/2014/main" id="{0A71F202-E9F8-4629-86F9-46EE43C3EB76}"/>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t="37865" b="24587"/>
          <a:stretch/>
        </p:blipFill>
        <p:spPr bwMode="auto">
          <a:xfrm>
            <a:off x="305" y="10"/>
            <a:ext cx="12191695"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7570" name="Rectangle 2">
            <a:extLst>
              <a:ext uri="{FF2B5EF4-FFF2-40B4-BE49-F238E27FC236}">
                <a16:creationId xmlns:a16="http://schemas.microsoft.com/office/drawing/2014/main" id="{73B27832-3E97-4723-9883-946B73239338}"/>
              </a:ext>
            </a:extLst>
          </p:cNvPr>
          <p:cNvSpPr>
            <a:spLocks noGrp="1" noChangeArrowheads="1"/>
          </p:cNvSpPr>
          <p:nvPr>
            <p:ph type="title"/>
          </p:nvPr>
        </p:nvSpPr>
        <p:spPr>
          <a:xfrm>
            <a:off x="569606" y="344715"/>
            <a:ext cx="3193050" cy="4699000"/>
          </a:xfrm>
        </p:spPr>
        <p:txBody>
          <a:bodyPr anchor="ctr">
            <a:normAutofit/>
          </a:bodyPr>
          <a:lstStyle/>
          <a:p>
            <a:pPr>
              <a:defRPr/>
            </a:pPr>
            <a:r>
              <a:rPr lang="en-US" altLang="en-US" sz="4400" dirty="0">
                <a:latin typeface="Georgia" panose="02040502050405020303" pitchFamily="18" charset="0"/>
              </a:rPr>
              <a:t>North Carolina State</a:t>
            </a:r>
            <a:br>
              <a:rPr lang="en-US" altLang="en-US" sz="4400" dirty="0">
                <a:latin typeface="Georgia" panose="02040502050405020303" pitchFamily="18" charset="0"/>
              </a:rPr>
            </a:br>
            <a:r>
              <a:rPr lang="en-US" altLang="en-US" sz="4400" dirty="0">
                <a:latin typeface="Georgia" panose="02040502050405020303" pitchFamily="18" charset="0"/>
              </a:rPr>
              <a:t>Veterans Cemeteries</a:t>
            </a:r>
            <a:r>
              <a:rPr lang="en-US" altLang="en-US" dirty="0">
                <a:latin typeface="Georgia" panose="02040502050405020303" pitchFamily="18" charset="0"/>
              </a:rPr>
              <a:t>	</a:t>
            </a:r>
          </a:p>
        </p:txBody>
      </p:sp>
      <p:sp>
        <p:nvSpPr>
          <p:cNvPr id="9219" name="Rectangle 3">
            <a:extLst>
              <a:ext uri="{FF2B5EF4-FFF2-40B4-BE49-F238E27FC236}">
                <a16:creationId xmlns:a16="http://schemas.microsoft.com/office/drawing/2014/main" id="{FF593466-0992-4F7E-9DCF-5FA6FCA43725}"/>
              </a:ext>
            </a:extLst>
          </p:cNvPr>
          <p:cNvSpPr>
            <a:spLocks noGrp="1" noChangeArrowheads="1"/>
          </p:cNvSpPr>
          <p:nvPr>
            <p:ph sz="quarter" idx="13"/>
          </p:nvPr>
        </p:nvSpPr>
        <p:spPr bwMode="auto">
          <a:xfrm>
            <a:off x="5311416" y="695521"/>
            <a:ext cx="6085091" cy="4699000"/>
          </a:xfrm>
        </p:spPr>
        <p:txBody>
          <a:bodyPr numCol="1" anchor="ctr" anchorCtr="0" compatLnSpc="1">
            <a:prstTxWarp prst="textNoShape">
              <a:avLst/>
            </a:prstTxWarp>
            <a:normAutofit/>
          </a:bodyPr>
          <a:lstStyle/>
          <a:p>
            <a:pPr marL="0" indent="0">
              <a:buClr>
                <a:srgbClr val="B80E0F"/>
              </a:buClr>
              <a:buNone/>
            </a:pPr>
            <a:r>
              <a:rPr lang="en-US" altLang="en-US" b="1" dirty="0">
                <a:latin typeface="Garamond" panose="02020404030301010803" pitchFamily="18" charset="0"/>
              </a:rPr>
              <a:t>  </a:t>
            </a:r>
            <a:r>
              <a:rPr lang="en-US" altLang="en-US" sz="4800" b="1" dirty="0">
                <a:latin typeface="Garamond" panose="02020404030301010803" pitchFamily="18" charset="0"/>
              </a:rPr>
              <a:t>State Cemeteries</a:t>
            </a:r>
            <a:r>
              <a:rPr lang="en-US" altLang="en-US" sz="4800" dirty="0">
                <a:latin typeface="Garamond" panose="02020404030301010803" pitchFamily="18" charset="0"/>
              </a:rPr>
              <a:t> </a:t>
            </a:r>
          </a:p>
          <a:p>
            <a:pPr lvl="1" eaLnBrk="1" hangingPunct="1">
              <a:buClr>
                <a:srgbClr val="B80E0F"/>
              </a:buClr>
            </a:pPr>
            <a:r>
              <a:rPr lang="en-US" altLang="en-US" sz="4400" dirty="0">
                <a:latin typeface="Garamond" panose="02020404030301010803" pitchFamily="18" charset="0"/>
              </a:rPr>
              <a:t>Jacksonville </a:t>
            </a:r>
          </a:p>
          <a:p>
            <a:pPr lvl="1" eaLnBrk="1" hangingPunct="1">
              <a:buClr>
                <a:srgbClr val="B80E0F"/>
              </a:buClr>
            </a:pPr>
            <a:r>
              <a:rPr lang="en-US" altLang="en-US" sz="4400" dirty="0">
                <a:latin typeface="Garamond" panose="02020404030301010803" pitchFamily="18" charset="0"/>
              </a:rPr>
              <a:t>Spring Lake</a:t>
            </a:r>
          </a:p>
          <a:p>
            <a:pPr lvl="1" eaLnBrk="1" hangingPunct="1">
              <a:buClr>
                <a:srgbClr val="B80E0F"/>
              </a:buClr>
            </a:pPr>
            <a:r>
              <a:rPr lang="en-US" altLang="en-US" sz="4400" dirty="0">
                <a:latin typeface="Garamond" panose="02020404030301010803" pitchFamily="18" charset="0"/>
              </a:rPr>
              <a:t>Black Mountain</a:t>
            </a:r>
          </a:p>
          <a:p>
            <a:pPr lvl="1" eaLnBrk="1" hangingPunct="1">
              <a:buClr>
                <a:srgbClr val="B80E0F"/>
              </a:buClr>
            </a:pPr>
            <a:r>
              <a:rPr lang="en-US" altLang="en-US" sz="4400" dirty="0">
                <a:latin typeface="Garamond" panose="02020404030301010803" pitchFamily="18" charset="0"/>
              </a:rPr>
              <a:t>Goldsboro</a:t>
            </a:r>
            <a:endParaRPr lang="en-US" altLang="en-US" dirty="0">
              <a:latin typeface="Garamond" panose="02020404030301010803" pitchFamily="18" charset="0"/>
            </a:endParaRPr>
          </a:p>
        </p:txBody>
      </p:sp>
      <p:sp>
        <p:nvSpPr>
          <p:cNvPr id="12" name="TextBox 11">
            <a:extLst>
              <a:ext uri="{FF2B5EF4-FFF2-40B4-BE49-F238E27FC236}">
                <a16:creationId xmlns:a16="http://schemas.microsoft.com/office/drawing/2014/main" id="{0E9C4BCB-38D0-4C4F-B818-2DB67215B2F6}"/>
              </a:ext>
            </a:extLst>
          </p:cNvPr>
          <p:cNvSpPr txBox="1"/>
          <p:nvPr/>
        </p:nvSpPr>
        <p:spPr>
          <a:xfrm>
            <a:off x="1846754" y="5931645"/>
            <a:ext cx="8883746" cy="461665"/>
          </a:xfrm>
          <a:prstGeom prst="rect">
            <a:avLst/>
          </a:prstGeom>
          <a:noFill/>
        </p:spPr>
        <p:txBody>
          <a:bodyPr wrap="square">
            <a:spAutoFit/>
          </a:bodyPr>
          <a:lstStyle/>
          <a:p>
            <a:pPr>
              <a:lnSpc>
                <a:spcPct val="100000"/>
              </a:lnSpc>
              <a:spcBef>
                <a:spcPct val="0"/>
              </a:spcBef>
              <a:buClrTx/>
              <a:buSzTx/>
              <a:buFontTx/>
              <a:buNone/>
            </a:pPr>
            <a:r>
              <a:rPr lang="en-US" altLang="en-US" sz="2400" dirty="0">
                <a:solidFill>
                  <a:schemeClr val="tx2"/>
                </a:solidFill>
                <a:latin typeface="Garamond" panose="02020404030301010803" pitchFamily="18" charset="0"/>
                <a:hlinkClick r:id="rId3">
                  <a:extLst>
                    <a:ext uri="{A12FA001-AC4F-418D-AE19-62706E023703}">
                      <ahyp:hlinkClr xmlns:ahyp="http://schemas.microsoft.com/office/drawing/2018/hyperlinkcolor" val="tx"/>
                    </a:ext>
                  </a:extLst>
                </a:hlinkClick>
              </a:rPr>
              <a:t>https://www.milvets.nc.gov/services/nc-veterans-cemetery-program</a:t>
            </a:r>
            <a:r>
              <a:rPr lang="en-US" altLang="en-US" sz="2400" dirty="0">
                <a:solidFill>
                  <a:schemeClr val="tx2"/>
                </a:solidFill>
                <a:latin typeface="Garamond" panose="02020404030301010803" pitchFamily="18" charset="0"/>
              </a:rPr>
              <a:t> </a:t>
            </a:r>
          </a:p>
        </p:txBody>
      </p:sp>
    </p:spTree>
  </p:cSld>
  <p:clrMapOvr>
    <a:overrideClrMapping bg1="dk1" tx1="lt1" bg2="dk2" tx2="lt2" accent1="accent1" accent2="accent2" accent3="accent3" accent4="accent4" accent5="accent5" accent6="accent6" hlink="hlink" folHlink="folHlink"/>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70338" name="Rectangle 2">
            <a:extLst>
              <a:ext uri="{FF2B5EF4-FFF2-40B4-BE49-F238E27FC236}">
                <a16:creationId xmlns:a16="http://schemas.microsoft.com/office/drawing/2014/main" id="{301EB36B-1B19-431D-B739-975E13D162B2}"/>
              </a:ext>
            </a:extLst>
          </p:cNvPr>
          <p:cNvSpPr>
            <a:spLocks noGrp="1" noChangeArrowheads="1"/>
          </p:cNvSpPr>
          <p:nvPr>
            <p:ph type="title"/>
          </p:nvPr>
        </p:nvSpPr>
        <p:spPr>
          <a:xfrm>
            <a:off x="1125460" y="817581"/>
            <a:ext cx="4507707" cy="1049235"/>
          </a:xfrm>
        </p:spPr>
        <p:txBody>
          <a:bodyPr>
            <a:normAutofit/>
          </a:bodyPr>
          <a:lstStyle/>
          <a:p>
            <a:pPr>
              <a:defRPr/>
            </a:pPr>
            <a:r>
              <a:rPr lang="en-US" altLang="en-US" dirty="0">
                <a:latin typeface="Georgia" panose="02040502050405020303" pitchFamily="18" charset="0"/>
              </a:rPr>
              <a:t>North Carolina State Veterans Home</a:t>
            </a:r>
          </a:p>
        </p:txBody>
      </p:sp>
      <p:sp>
        <p:nvSpPr>
          <p:cNvPr id="270339" name="Rectangle 3">
            <a:extLst>
              <a:ext uri="{FF2B5EF4-FFF2-40B4-BE49-F238E27FC236}">
                <a16:creationId xmlns:a16="http://schemas.microsoft.com/office/drawing/2014/main" id="{8044EA83-26B0-4173-B016-94ADBAB63C0C}"/>
              </a:ext>
            </a:extLst>
          </p:cNvPr>
          <p:cNvSpPr>
            <a:spLocks noGrp="1" noChangeArrowheads="1"/>
          </p:cNvSpPr>
          <p:nvPr>
            <p:ph sz="quarter" idx="13"/>
          </p:nvPr>
        </p:nvSpPr>
        <p:spPr>
          <a:xfrm>
            <a:off x="561193" y="1626247"/>
            <a:ext cx="4503066" cy="4123337"/>
          </a:xfrm>
        </p:spPr>
        <p:txBody>
          <a:bodyPr>
            <a:normAutofit lnSpcReduction="10000"/>
          </a:bodyPr>
          <a:lstStyle/>
          <a:p>
            <a:pPr lvl="1">
              <a:lnSpc>
                <a:spcPct val="110000"/>
              </a:lnSpc>
              <a:defRPr/>
            </a:pPr>
            <a:r>
              <a:rPr lang="en-US" altLang="en-US" sz="2400" dirty="0">
                <a:latin typeface="Garamond" panose="02020404030301010803" pitchFamily="18" charset="0"/>
              </a:rPr>
              <a:t>Fayetteville </a:t>
            </a:r>
          </a:p>
          <a:p>
            <a:pPr lvl="1">
              <a:lnSpc>
                <a:spcPct val="110000"/>
              </a:lnSpc>
              <a:defRPr/>
            </a:pPr>
            <a:r>
              <a:rPr lang="en-US" altLang="en-US" sz="2400" dirty="0">
                <a:latin typeface="Garamond" panose="02020404030301010803" pitchFamily="18" charset="0"/>
              </a:rPr>
              <a:t>Salisbury</a:t>
            </a:r>
          </a:p>
          <a:p>
            <a:pPr lvl="1">
              <a:lnSpc>
                <a:spcPct val="110000"/>
              </a:lnSpc>
              <a:defRPr/>
            </a:pPr>
            <a:r>
              <a:rPr lang="en-US" altLang="en-US" sz="2400" dirty="0">
                <a:latin typeface="Garamond" panose="02020404030301010803" pitchFamily="18" charset="0"/>
              </a:rPr>
              <a:t>Black Mountain </a:t>
            </a:r>
          </a:p>
          <a:p>
            <a:pPr lvl="1">
              <a:lnSpc>
                <a:spcPct val="110000"/>
              </a:lnSpc>
              <a:defRPr/>
            </a:pPr>
            <a:r>
              <a:rPr lang="en-US" altLang="en-US" sz="2400" dirty="0">
                <a:latin typeface="Garamond" panose="02020404030301010803" pitchFamily="18" charset="0"/>
              </a:rPr>
              <a:t>Kinston</a:t>
            </a:r>
          </a:p>
          <a:p>
            <a:pPr lvl="1">
              <a:lnSpc>
                <a:spcPct val="110000"/>
              </a:lnSpc>
              <a:defRPr/>
            </a:pPr>
            <a:r>
              <a:rPr lang="en-US" altLang="en-US" sz="2400" dirty="0">
                <a:latin typeface="Garamond" panose="02020404030301010803" pitchFamily="18" charset="0"/>
              </a:rPr>
              <a:t>Kernersville </a:t>
            </a:r>
          </a:p>
          <a:p>
            <a:pPr lvl="2">
              <a:lnSpc>
                <a:spcPct val="110000"/>
              </a:lnSpc>
              <a:defRPr/>
            </a:pPr>
            <a:r>
              <a:rPr lang="en-US" altLang="en-US" sz="2400" dirty="0">
                <a:latin typeface="Garamond" panose="02020404030301010803" pitchFamily="18" charset="0"/>
              </a:rPr>
              <a:t>Grand Opening 2023</a:t>
            </a:r>
          </a:p>
          <a:p>
            <a:pPr lvl="1">
              <a:lnSpc>
                <a:spcPct val="110000"/>
              </a:lnSpc>
              <a:defRPr/>
            </a:pPr>
            <a:r>
              <a:rPr lang="en-US" altLang="en-US" sz="2400" dirty="0">
                <a:latin typeface="Garamond" panose="02020404030301010803" pitchFamily="18" charset="0"/>
              </a:rPr>
              <a:t>Raleigh</a:t>
            </a:r>
          </a:p>
          <a:p>
            <a:pPr lvl="2">
              <a:lnSpc>
                <a:spcPct val="110000"/>
              </a:lnSpc>
              <a:defRPr/>
            </a:pPr>
            <a:r>
              <a:rPr lang="en-US" altLang="en-US" sz="2400" dirty="0">
                <a:latin typeface="Garamond" panose="02020404030301010803" pitchFamily="18" charset="0"/>
              </a:rPr>
              <a:t>Planning Phase </a:t>
            </a:r>
          </a:p>
          <a:p>
            <a:pPr>
              <a:lnSpc>
                <a:spcPct val="110000"/>
              </a:lnSpc>
              <a:defRPr/>
            </a:pPr>
            <a:r>
              <a:rPr lang="en-US" altLang="en-US" sz="2400" dirty="0">
                <a:latin typeface="Garamond" panose="02020404030301010803" pitchFamily="18" charset="0"/>
              </a:rPr>
              <a:t>Skilled level care facilities only</a:t>
            </a:r>
            <a:endParaRPr lang="en-US" altLang="en-US" sz="1500" dirty="0">
              <a:latin typeface="Garamond" panose="02020404030301010803" pitchFamily="18" charset="0"/>
            </a:endParaRPr>
          </a:p>
        </p:txBody>
      </p:sp>
      <p:pic>
        <p:nvPicPr>
          <p:cNvPr id="12292" name="Picture 1">
            <a:extLst>
              <a:ext uri="{FF2B5EF4-FFF2-40B4-BE49-F238E27FC236}">
                <a16:creationId xmlns:a16="http://schemas.microsoft.com/office/drawing/2014/main" id="{01137663-5AFA-4576-AB7E-CE462305B0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5935789" y="1373979"/>
            <a:ext cx="5769331" cy="383660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72386" name="Rectangle 2">
            <a:extLst>
              <a:ext uri="{FF2B5EF4-FFF2-40B4-BE49-F238E27FC236}">
                <a16:creationId xmlns:a16="http://schemas.microsoft.com/office/drawing/2014/main" id="{DF50F351-EFF9-4B47-8526-40617F166ABF}"/>
              </a:ext>
            </a:extLst>
          </p:cNvPr>
          <p:cNvSpPr>
            <a:spLocks noGrp="1" noChangeArrowheads="1"/>
          </p:cNvSpPr>
          <p:nvPr>
            <p:ph type="title"/>
          </p:nvPr>
        </p:nvSpPr>
        <p:spPr>
          <a:xfrm>
            <a:off x="1294362" y="349317"/>
            <a:ext cx="9603275" cy="1049235"/>
          </a:xfrm>
        </p:spPr>
        <p:txBody>
          <a:bodyPr vert="horz" lIns="91440" tIns="45720" rIns="91440" bIns="45720" rtlCol="0" anchor="t">
            <a:normAutofit/>
          </a:bodyPr>
          <a:lstStyle/>
          <a:p>
            <a:pPr algn="ctr">
              <a:defRPr/>
            </a:pPr>
            <a:r>
              <a:rPr lang="en-US" altLang="en-US" dirty="0">
                <a:latin typeface="Georgia" panose="02040502050405020303" pitchFamily="18" charset="0"/>
              </a:rPr>
              <a:t>North Carolina State          </a:t>
            </a:r>
            <a:br>
              <a:rPr lang="en-US" altLang="en-US" dirty="0">
                <a:latin typeface="Georgia" panose="02040502050405020303" pitchFamily="18" charset="0"/>
              </a:rPr>
            </a:br>
            <a:r>
              <a:rPr lang="en-US" altLang="en-US" dirty="0">
                <a:latin typeface="Georgia" panose="02040502050405020303" pitchFamily="18" charset="0"/>
              </a:rPr>
              <a:t>Veterans Home Eligibility</a:t>
            </a:r>
          </a:p>
        </p:txBody>
      </p:sp>
      <p:sp>
        <p:nvSpPr>
          <p:cNvPr id="3" name="Content Placeholder 2">
            <a:extLst>
              <a:ext uri="{FF2B5EF4-FFF2-40B4-BE49-F238E27FC236}">
                <a16:creationId xmlns:a16="http://schemas.microsoft.com/office/drawing/2014/main" id="{E35C43EC-CA90-41F4-91E1-A7B0D3D1D673}"/>
              </a:ext>
            </a:extLst>
          </p:cNvPr>
          <p:cNvSpPr>
            <a:spLocks noGrp="1"/>
          </p:cNvSpPr>
          <p:nvPr>
            <p:ph sz="quarter" idx="13"/>
          </p:nvPr>
        </p:nvSpPr>
        <p:spPr>
          <a:xfrm>
            <a:off x="7063758" y="1726674"/>
            <a:ext cx="4332299" cy="3308172"/>
          </a:xfrm>
        </p:spPr>
        <p:txBody>
          <a:bodyPr vert="horz" lIns="91440" tIns="45720" rIns="91440" bIns="45720" rtlCol="0" anchor="t">
            <a:normAutofit/>
          </a:bodyPr>
          <a:lstStyle/>
          <a:p>
            <a:pPr marL="0" indent="0">
              <a:buNone/>
            </a:pPr>
            <a:r>
              <a:rPr lang="en-US" altLang="en-US" dirty="0">
                <a:latin typeface="Garamond" panose="02020404030301010803" pitchFamily="18" charset="0"/>
              </a:rPr>
              <a:t>Each of NCDMVA’s homes has a Veteran Service Officer. Utilizing the link below, you may contact the admissions coordinator for eligibility and application information. </a:t>
            </a:r>
            <a:endParaRPr lang="en-US" dirty="0">
              <a:latin typeface="Garamond" panose="02020404030301010803" pitchFamily="18" charset="0"/>
            </a:endParaRPr>
          </a:p>
        </p:txBody>
      </p:sp>
      <p:pic>
        <p:nvPicPr>
          <p:cNvPr id="13316" name="Picture 1">
            <a:extLst>
              <a:ext uri="{FF2B5EF4-FFF2-40B4-BE49-F238E27FC236}">
                <a16:creationId xmlns:a16="http://schemas.microsoft.com/office/drawing/2014/main" id="{56F25BA3-E34B-44CB-B869-207C2153AB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426299" y="1726674"/>
            <a:ext cx="6173961" cy="262393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025B0D98-ADB7-4ED1-AF0B-BFABF2740A0C}"/>
              </a:ext>
            </a:extLst>
          </p:cNvPr>
          <p:cNvSpPr txBox="1"/>
          <p:nvPr/>
        </p:nvSpPr>
        <p:spPr>
          <a:xfrm>
            <a:off x="1666612" y="4993636"/>
            <a:ext cx="8858773" cy="369332"/>
          </a:xfrm>
          <a:prstGeom prst="rect">
            <a:avLst/>
          </a:prstGeom>
          <a:noFill/>
        </p:spPr>
        <p:txBody>
          <a:bodyPr wrap="square">
            <a:spAutoFit/>
          </a:bodyPr>
          <a:lstStyle/>
          <a:p>
            <a:r>
              <a:rPr lang="en-US" dirty="0">
                <a:solidFill>
                  <a:srgbClr val="C00000"/>
                </a:solidFill>
                <a:latin typeface="Garamond" panose="02020404030301010803" pitchFamily="18" charset="0"/>
              </a:rPr>
              <a:t>https://www.milvets.nc.gov/benefits-services/nc-state-veterans-homes-skilled-nursing-care</a:t>
            </a:r>
          </a:p>
        </p:txBody>
      </p:sp>
    </p:spTree>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allery">
  <a:themeElements>
    <a:clrScheme name="Gallery">
      <a:dk1>
        <a:sysClr val="windowText" lastClr="000000"/>
      </a:dk1>
      <a:lt1>
        <a:sysClr val="window" lastClr="FFFFFF"/>
      </a:lt1>
      <a:dk2>
        <a:srgbClr val="454545"/>
      </a:dk2>
      <a:lt2>
        <a:srgbClr val="DCDCE0"/>
      </a:lt2>
      <a:accent1>
        <a:srgbClr val="415588"/>
      </a:accent1>
      <a:accent2>
        <a:srgbClr val="4294B6"/>
      </a:accent2>
      <a:accent3>
        <a:srgbClr val="087D7C"/>
      </a:accent3>
      <a:accent4>
        <a:srgbClr val="2CB663"/>
      </a:accent4>
      <a:accent5>
        <a:srgbClr val="DF8822"/>
      </a:accent5>
      <a:accent6>
        <a:srgbClr val="BC410A"/>
      </a:accent6>
      <a:hlink>
        <a:srgbClr val="5977C4"/>
      </a:hlink>
      <a:folHlink>
        <a:srgbClr val="A1A9BF"/>
      </a:folHlink>
    </a:clrScheme>
    <a:fontScheme name="Gallery">
      <a:majorFont>
        <a:latin typeface="Century Gothic" panose="020B0502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lumMod val="108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E050AC27-895F-4B90-991D-A6818FC89AB6}"/>
    </a:ext>
  </a:extLst>
</a:theme>
</file>

<file path=docProps/app.xml><?xml version="1.0" encoding="utf-8"?>
<Properties xmlns="http://schemas.openxmlformats.org/officeDocument/2006/extended-properties" xmlns:vt="http://schemas.openxmlformats.org/officeDocument/2006/docPropsVTypes">
  <Template>Retrospect</Template>
  <TotalTime>2058</TotalTime>
  <Words>1587</Words>
  <Application>Microsoft Office PowerPoint</Application>
  <PresentationFormat>Widescreen</PresentationFormat>
  <Paragraphs>118</Paragraphs>
  <Slides>26</Slides>
  <Notes>0</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26</vt:i4>
      </vt:variant>
    </vt:vector>
  </HeadingPairs>
  <TitlesOfParts>
    <vt:vector size="42" baseType="lpstr">
      <vt:lpstr>Abadi</vt:lpstr>
      <vt:lpstr>Arial</vt:lpstr>
      <vt:lpstr>Calibri</vt:lpstr>
      <vt:lpstr>Calibri Light</vt:lpstr>
      <vt:lpstr>Cavolini</vt:lpstr>
      <vt:lpstr>Century Gothic</vt:lpstr>
      <vt:lpstr>Comic Sans MS</vt:lpstr>
      <vt:lpstr>Garamond</vt:lpstr>
      <vt:lpstr>Georgia</vt:lpstr>
      <vt:lpstr>Impact</vt:lpstr>
      <vt:lpstr>Roboto</vt:lpstr>
      <vt:lpstr>Times New Roman</vt:lpstr>
      <vt:lpstr>Verdana</vt:lpstr>
      <vt:lpstr>Wingdings</vt:lpstr>
      <vt:lpstr>Office Theme</vt:lpstr>
      <vt:lpstr>Gallery</vt:lpstr>
      <vt:lpstr>North Carolina Benefits</vt:lpstr>
      <vt:lpstr>Thank you does not begin to make up for your sacrifice. However, I thank you all for being here today, for standing by each other, and for honoring our country with your service. </vt:lpstr>
      <vt:lpstr>Benefits for Service Members, Veterans, and their Families</vt:lpstr>
      <vt:lpstr>Benefits for Service Members, Veterans, and their Families</vt:lpstr>
      <vt:lpstr>PowerPoint Presentation</vt:lpstr>
      <vt:lpstr>State Service Office (SSO)</vt:lpstr>
      <vt:lpstr>North Carolina State Veterans Cemeteries </vt:lpstr>
      <vt:lpstr>North Carolina State Veterans Home</vt:lpstr>
      <vt:lpstr>North Carolina State           Veterans Home Eligibility</vt:lpstr>
      <vt:lpstr>NC Scholarship for Children of Wartime Veterans  </vt:lpstr>
      <vt:lpstr>Employment</vt:lpstr>
      <vt:lpstr>Military and Veteran License Plates</vt:lpstr>
      <vt:lpstr>Division of Motor Vehicles: Services for Military Personnel</vt:lpstr>
      <vt:lpstr>Hunting and Fishing </vt:lpstr>
      <vt:lpstr>HOUSE BILL 83: Eliminate Income Tax for Military Retirees.</vt:lpstr>
      <vt:lpstr>NCGWG.ORG</vt:lpstr>
      <vt:lpstr>The North Carolina Governors Working Group </vt:lpstr>
      <vt:lpstr>Background &amp; Operation</vt:lpstr>
      <vt:lpstr>PowerPoint Presentation</vt:lpstr>
      <vt:lpstr>PowerPoint Presentation</vt:lpstr>
      <vt:lpstr>PowerPoint Presentation</vt:lpstr>
      <vt:lpstr>PowerPoint Presentation</vt:lpstr>
      <vt:lpstr>GWG Benefits Subcommittee Mission Statement:</vt:lpstr>
      <vt:lpstr>Initial Goals</vt:lpstr>
      <vt:lpstr>VA/SAMHSA Governor’s Challenge to Prevent Suicide Among Service Members, Veterans, and their Families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GWG Subcommittee on Benefits</dc:title>
  <dc:creator>Miller, Crystal</dc:creator>
  <cp:lastModifiedBy>Miller, Crystal</cp:lastModifiedBy>
  <cp:revision>5</cp:revision>
  <dcterms:created xsi:type="dcterms:W3CDTF">2022-05-23T14:23:11Z</dcterms:created>
  <dcterms:modified xsi:type="dcterms:W3CDTF">2023-02-23T20:13:05Z</dcterms:modified>
</cp:coreProperties>
</file>